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1" autoAdjust="0"/>
    <p:restoredTop sz="94660"/>
  </p:normalViewPr>
  <p:slideViewPr>
    <p:cSldViewPr snapToGrid="0">
      <p:cViewPr varScale="1">
        <p:scale>
          <a:sx n="78" d="100"/>
          <a:sy n="78" d="100"/>
        </p:scale>
        <p:origin x="181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6484DF-205F-4001-B746-9FF4485D18C0}"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29319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6484DF-205F-4001-B746-9FF4485D18C0}"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57095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6484DF-205F-4001-B746-9FF4485D18C0}"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4187678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6484DF-205F-4001-B746-9FF4485D18C0}"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379458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6484DF-205F-4001-B746-9FF4485D18C0}"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45154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6484DF-205F-4001-B746-9FF4485D18C0}"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51684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6484DF-205F-4001-B746-9FF4485D18C0}" type="datetimeFigureOut">
              <a:rPr lang="en-US" smtClean="0"/>
              <a:t>7/31/2024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2758054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6484DF-205F-4001-B746-9FF4485D18C0}" type="datetimeFigureOut">
              <a:rPr lang="en-US" smtClean="0"/>
              <a:t>7/31/2024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175454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484DF-205F-4001-B746-9FF4485D18C0}" type="datetimeFigureOut">
              <a:rPr lang="en-US" smtClean="0"/>
              <a:t>7/31/2024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4098311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6484DF-205F-4001-B746-9FF4485D18C0}"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97732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6484DF-205F-4001-B746-9FF4485D18C0}"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A7C173-57AB-4A61-B4E5-1F512CC4D64D}" type="slidenum">
              <a:rPr lang="en-US" smtClean="0"/>
              <a:t>‹#›</a:t>
            </a:fld>
            <a:endParaRPr lang="en-US"/>
          </a:p>
        </p:txBody>
      </p:sp>
    </p:spTree>
    <p:extLst>
      <p:ext uri="{BB962C8B-B14F-4D97-AF65-F5344CB8AC3E}">
        <p14:creationId xmlns:p14="http://schemas.microsoft.com/office/powerpoint/2010/main" val="1692123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6484DF-205F-4001-B746-9FF4485D18C0}" type="datetimeFigureOut">
              <a:rPr lang="en-US" smtClean="0"/>
              <a:t>7/31/2024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1A7C173-57AB-4A61-B4E5-1F512CC4D64D}" type="slidenum">
              <a:rPr lang="en-US" smtClean="0"/>
              <a:t>‹#›</a:t>
            </a:fld>
            <a:endParaRPr lang="en-US"/>
          </a:p>
        </p:txBody>
      </p:sp>
    </p:spTree>
    <p:extLst>
      <p:ext uri="{BB962C8B-B14F-4D97-AF65-F5344CB8AC3E}">
        <p14:creationId xmlns:p14="http://schemas.microsoft.com/office/powerpoint/2010/main" val="260826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11.xml"/><Relationship Id="rId5" Type="http://schemas.openxmlformats.org/officeDocument/2006/relationships/slide" Target="slide6.xml"/><Relationship Id="rId4" Type="http://schemas.openxmlformats.org/officeDocument/2006/relationships/slide" Target="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11.xml"/><Relationship Id="rId5" Type="http://schemas.openxmlformats.org/officeDocument/2006/relationships/slide" Target="slide6.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11.xml"/><Relationship Id="rId5" Type="http://schemas.openxmlformats.org/officeDocument/2006/relationships/slide" Target="slide6.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11.xml"/><Relationship Id="rId5" Type="http://schemas.openxmlformats.org/officeDocument/2006/relationships/slide" Target="slide6.xml"/><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id="{43747B70-0ED6-0F85-8974-6D395E2C53D4}"/>
              </a:ext>
            </a:extLst>
          </p:cNvPr>
          <p:cNvSpPr txBox="1">
            <a:spLocks/>
          </p:cNvSpPr>
          <p:nvPr/>
        </p:nvSpPr>
        <p:spPr>
          <a:xfrm>
            <a:off x="507536" y="2390597"/>
            <a:ext cx="3888103" cy="448200"/>
          </a:xfrm>
          <a:prstGeom prst="rect">
            <a:avLst/>
          </a:prstGeom>
        </p:spPr>
        <p:txBody>
          <a:bodyPr vert="horz" wrap="square" lIns="0" tIns="17145"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nSpc>
                <a:spcPct val="100000"/>
              </a:lnSpc>
              <a:spcBef>
                <a:spcPts val="135"/>
              </a:spcBef>
            </a:pPr>
            <a:r>
              <a:rPr lang="en-US" sz="2800" spc="85" dirty="0">
                <a:solidFill>
                  <a:srgbClr val="006198"/>
                </a:solidFill>
                <a:latin typeface="Montserrat Medium" pitchFamily="2" charset="0"/>
              </a:rPr>
              <a:t>Presentation</a:t>
            </a:r>
            <a:r>
              <a:rPr lang="en-US" sz="2800" spc="275" dirty="0">
                <a:solidFill>
                  <a:srgbClr val="006198"/>
                </a:solidFill>
                <a:latin typeface="Montserrat Medium" pitchFamily="2" charset="0"/>
              </a:rPr>
              <a:t> </a:t>
            </a:r>
            <a:r>
              <a:rPr lang="en-US" sz="2800" spc="114" dirty="0">
                <a:solidFill>
                  <a:srgbClr val="006198"/>
                </a:solidFill>
                <a:latin typeface="Montserrat Medium" pitchFamily="2" charset="0"/>
              </a:rPr>
              <a:t>Title</a:t>
            </a:r>
            <a:endParaRPr lang="en-US" sz="2800" dirty="0">
              <a:latin typeface="Montserrat Medium" pitchFamily="2" charset="0"/>
            </a:endParaRPr>
          </a:p>
        </p:txBody>
      </p:sp>
      <p:sp>
        <p:nvSpPr>
          <p:cNvPr id="7" name="object 9">
            <a:extLst>
              <a:ext uri="{FF2B5EF4-FFF2-40B4-BE49-F238E27FC236}">
                <a16:creationId xmlns:a16="http://schemas.microsoft.com/office/drawing/2014/main" id="{446E08A2-8B36-C204-CA21-79343277FB95}"/>
              </a:ext>
            </a:extLst>
          </p:cNvPr>
          <p:cNvSpPr txBox="1"/>
          <p:nvPr/>
        </p:nvSpPr>
        <p:spPr>
          <a:xfrm>
            <a:off x="753540" y="3165315"/>
            <a:ext cx="7636920" cy="970137"/>
          </a:xfrm>
          <a:prstGeom prst="rect">
            <a:avLst/>
          </a:prstGeom>
        </p:spPr>
        <p:txBody>
          <a:bodyPr vert="horz" wrap="square" lIns="0" tIns="6985" rIns="0" bIns="0" rtlCol="0">
            <a:spAutoFit/>
          </a:bodyPr>
          <a:lstStyle/>
          <a:p>
            <a:pPr marL="12700" marR="5080">
              <a:lnSpc>
                <a:spcPct val="102600"/>
              </a:lnSpc>
              <a:spcBef>
                <a:spcPts val="55"/>
              </a:spcBef>
            </a:pPr>
            <a:r>
              <a:rPr i="1" dirty="0">
                <a:latin typeface="Montserrat Medium" pitchFamily="2" charset="0"/>
                <a:cs typeface="Calibri"/>
              </a:rPr>
              <a:t>2024</a:t>
            </a:r>
            <a:r>
              <a:rPr i="1" spc="60" dirty="0">
                <a:latin typeface="Montserrat Medium" pitchFamily="2" charset="0"/>
                <a:cs typeface="Calibri"/>
              </a:rPr>
              <a:t> </a:t>
            </a:r>
            <a:r>
              <a:rPr i="1" spc="85" dirty="0">
                <a:latin typeface="Montserrat Medium" pitchFamily="2" charset="0"/>
                <a:cs typeface="Calibri"/>
              </a:rPr>
              <a:t>IEEE</a:t>
            </a:r>
            <a:r>
              <a:rPr i="1" spc="60" dirty="0">
                <a:latin typeface="Montserrat Medium" pitchFamily="2" charset="0"/>
                <a:cs typeface="Calibri"/>
              </a:rPr>
              <a:t> </a:t>
            </a:r>
            <a:r>
              <a:rPr i="1" dirty="0">
                <a:latin typeface="Montserrat Medium" pitchFamily="2" charset="0"/>
                <a:cs typeface="Calibri"/>
              </a:rPr>
              <a:t>20th</a:t>
            </a:r>
            <a:r>
              <a:rPr i="1" spc="60" dirty="0">
                <a:latin typeface="Montserrat Medium" pitchFamily="2" charset="0"/>
                <a:cs typeface="Calibri"/>
              </a:rPr>
              <a:t> </a:t>
            </a:r>
            <a:r>
              <a:rPr i="1" spc="-10" dirty="0">
                <a:latin typeface="Montserrat Medium" pitchFamily="2" charset="0"/>
                <a:cs typeface="Calibri"/>
              </a:rPr>
              <a:t>International</a:t>
            </a:r>
            <a:r>
              <a:rPr i="1" spc="65" dirty="0">
                <a:latin typeface="Montserrat Medium" pitchFamily="2" charset="0"/>
                <a:cs typeface="Calibri"/>
              </a:rPr>
              <a:t> </a:t>
            </a:r>
            <a:r>
              <a:rPr i="1" dirty="0">
                <a:latin typeface="Montserrat Medium" pitchFamily="2" charset="0"/>
                <a:cs typeface="Calibri"/>
              </a:rPr>
              <a:t>Conference</a:t>
            </a:r>
            <a:r>
              <a:rPr i="1" spc="60" dirty="0">
                <a:latin typeface="Montserrat Medium" pitchFamily="2" charset="0"/>
                <a:cs typeface="Calibri"/>
              </a:rPr>
              <a:t> </a:t>
            </a:r>
            <a:r>
              <a:rPr i="1" dirty="0">
                <a:latin typeface="Montserrat Medium" pitchFamily="2" charset="0"/>
                <a:cs typeface="Calibri"/>
              </a:rPr>
              <a:t>on</a:t>
            </a:r>
            <a:r>
              <a:rPr i="1" spc="60" dirty="0">
                <a:latin typeface="Montserrat Medium" pitchFamily="2" charset="0"/>
                <a:cs typeface="Calibri"/>
              </a:rPr>
              <a:t> </a:t>
            </a:r>
            <a:r>
              <a:rPr i="1" dirty="0">
                <a:latin typeface="Montserrat Medium" pitchFamily="2" charset="0"/>
                <a:cs typeface="Calibri"/>
              </a:rPr>
              <a:t>Automation</a:t>
            </a:r>
            <a:r>
              <a:rPr i="1" spc="60" dirty="0">
                <a:latin typeface="Montserrat Medium" pitchFamily="2" charset="0"/>
                <a:cs typeface="Calibri"/>
              </a:rPr>
              <a:t> </a:t>
            </a:r>
            <a:r>
              <a:rPr i="1" spc="-10" dirty="0">
                <a:latin typeface="Montserrat Medium" pitchFamily="2" charset="0"/>
                <a:cs typeface="Calibri"/>
              </a:rPr>
              <a:t>Science </a:t>
            </a:r>
            <a:r>
              <a:rPr i="1" dirty="0">
                <a:latin typeface="Montserrat Medium" pitchFamily="2" charset="0"/>
                <a:cs typeface="Calibri"/>
              </a:rPr>
              <a:t>and</a:t>
            </a:r>
            <a:r>
              <a:rPr i="1" spc="40" dirty="0">
                <a:latin typeface="Montserrat Medium" pitchFamily="2" charset="0"/>
                <a:cs typeface="Calibri"/>
              </a:rPr>
              <a:t> </a:t>
            </a:r>
            <a:r>
              <a:rPr i="1" spc="-10" dirty="0">
                <a:latin typeface="Montserrat Medium" pitchFamily="2" charset="0"/>
                <a:cs typeface="Calibri"/>
              </a:rPr>
              <a:t>Engineering</a:t>
            </a:r>
            <a:endParaRPr dirty="0">
              <a:latin typeface="Montserrat Medium" pitchFamily="2" charset="0"/>
              <a:cs typeface="Calibri"/>
            </a:endParaRPr>
          </a:p>
          <a:p>
            <a:pPr marL="12700">
              <a:lnSpc>
                <a:spcPct val="100000"/>
              </a:lnSpc>
              <a:spcBef>
                <a:spcPts val="925"/>
              </a:spcBef>
            </a:pPr>
            <a:r>
              <a:rPr dirty="0">
                <a:latin typeface="Montserrat Medium" pitchFamily="2" charset="0"/>
                <a:cs typeface="Calibri"/>
              </a:rPr>
              <a:t>August</a:t>
            </a:r>
            <a:r>
              <a:rPr spc="105" dirty="0">
                <a:latin typeface="Montserrat Medium" pitchFamily="2" charset="0"/>
                <a:cs typeface="Calibri"/>
              </a:rPr>
              <a:t> </a:t>
            </a:r>
            <a:r>
              <a:rPr dirty="0">
                <a:latin typeface="Montserrat Medium" pitchFamily="2" charset="0"/>
                <a:cs typeface="Calibri"/>
              </a:rPr>
              <a:t>28</a:t>
            </a:r>
            <a:r>
              <a:rPr spc="110" dirty="0">
                <a:latin typeface="Montserrat Medium" pitchFamily="2" charset="0"/>
                <a:cs typeface="Calibri"/>
              </a:rPr>
              <a:t> </a:t>
            </a:r>
            <a:r>
              <a:rPr dirty="0">
                <a:latin typeface="Montserrat Medium" pitchFamily="2" charset="0"/>
                <a:cs typeface="Calibri"/>
              </a:rPr>
              <a:t>–</a:t>
            </a:r>
            <a:r>
              <a:rPr spc="105" dirty="0">
                <a:latin typeface="Montserrat Medium" pitchFamily="2" charset="0"/>
                <a:cs typeface="Calibri"/>
              </a:rPr>
              <a:t> </a:t>
            </a:r>
            <a:r>
              <a:rPr dirty="0">
                <a:latin typeface="Montserrat Medium" pitchFamily="2" charset="0"/>
                <a:cs typeface="Calibri"/>
              </a:rPr>
              <a:t>September</a:t>
            </a:r>
            <a:r>
              <a:rPr spc="110" dirty="0">
                <a:latin typeface="Montserrat Medium" pitchFamily="2" charset="0"/>
                <a:cs typeface="Calibri"/>
              </a:rPr>
              <a:t> </a:t>
            </a:r>
            <a:r>
              <a:rPr dirty="0">
                <a:latin typeface="Montserrat Medium" pitchFamily="2" charset="0"/>
                <a:cs typeface="Calibri"/>
              </a:rPr>
              <a:t>1,</a:t>
            </a:r>
            <a:r>
              <a:rPr spc="110" dirty="0">
                <a:latin typeface="Montserrat Medium" pitchFamily="2" charset="0"/>
                <a:cs typeface="Calibri"/>
              </a:rPr>
              <a:t> </a:t>
            </a:r>
            <a:r>
              <a:rPr dirty="0">
                <a:latin typeface="Montserrat Medium" pitchFamily="2" charset="0"/>
                <a:cs typeface="Calibri"/>
              </a:rPr>
              <a:t>2024,</a:t>
            </a:r>
            <a:r>
              <a:rPr spc="105" dirty="0">
                <a:latin typeface="Montserrat Medium" pitchFamily="2" charset="0"/>
                <a:cs typeface="Calibri"/>
              </a:rPr>
              <a:t> </a:t>
            </a:r>
            <a:r>
              <a:rPr dirty="0">
                <a:latin typeface="Montserrat Medium" pitchFamily="2" charset="0"/>
                <a:cs typeface="Calibri"/>
              </a:rPr>
              <a:t>Bari,</a:t>
            </a:r>
            <a:r>
              <a:rPr spc="110" dirty="0">
                <a:latin typeface="Montserrat Medium" pitchFamily="2" charset="0"/>
                <a:cs typeface="Calibri"/>
              </a:rPr>
              <a:t> </a:t>
            </a:r>
            <a:r>
              <a:rPr spc="-10" dirty="0">
                <a:latin typeface="Montserrat Medium" pitchFamily="2" charset="0"/>
                <a:cs typeface="Calibri"/>
              </a:rPr>
              <a:t>Italy</a:t>
            </a:r>
            <a:endParaRPr dirty="0">
              <a:latin typeface="Montserrat Medium" pitchFamily="2" charset="0"/>
              <a:cs typeface="Calibri"/>
            </a:endParaRPr>
          </a:p>
        </p:txBody>
      </p:sp>
      <p:sp>
        <p:nvSpPr>
          <p:cNvPr id="8" name="object 10">
            <a:extLst>
              <a:ext uri="{FF2B5EF4-FFF2-40B4-BE49-F238E27FC236}">
                <a16:creationId xmlns:a16="http://schemas.microsoft.com/office/drawing/2014/main" id="{77C09ECC-F57A-F157-BBA2-8CF1243226D6}"/>
              </a:ext>
            </a:extLst>
          </p:cNvPr>
          <p:cNvSpPr/>
          <p:nvPr/>
        </p:nvSpPr>
        <p:spPr>
          <a:xfrm flipV="1">
            <a:off x="507536" y="4699819"/>
            <a:ext cx="7761393" cy="50519"/>
          </a:xfrm>
          <a:custGeom>
            <a:avLst/>
            <a:gdLst/>
            <a:ahLst/>
            <a:cxnLst/>
            <a:rect l="l" t="t" r="r" b="b"/>
            <a:pathLst>
              <a:path w="3888104">
                <a:moveTo>
                  <a:pt x="0" y="0"/>
                </a:moveTo>
                <a:lnTo>
                  <a:pt x="3888003" y="0"/>
                </a:lnTo>
              </a:path>
            </a:pathLst>
          </a:custGeom>
          <a:ln w="5054">
            <a:solidFill>
              <a:srgbClr val="006198"/>
            </a:solidFill>
          </a:ln>
        </p:spPr>
        <p:txBody>
          <a:bodyPr wrap="square" lIns="0" tIns="0" rIns="0" bIns="0" rtlCol="0"/>
          <a:lstStyle/>
          <a:p>
            <a:endParaRPr>
              <a:latin typeface="Montserrat Medium" pitchFamily="2" charset="0"/>
            </a:endParaRPr>
          </a:p>
        </p:txBody>
      </p:sp>
      <p:sp>
        <p:nvSpPr>
          <p:cNvPr id="9" name="object 11">
            <a:extLst>
              <a:ext uri="{FF2B5EF4-FFF2-40B4-BE49-F238E27FC236}">
                <a16:creationId xmlns:a16="http://schemas.microsoft.com/office/drawing/2014/main" id="{81043D3D-E44E-6DF4-18D8-2B34087831BC}"/>
              </a:ext>
            </a:extLst>
          </p:cNvPr>
          <p:cNvSpPr txBox="1"/>
          <p:nvPr/>
        </p:nvSpPr>
        <p:spPr>
          <a:xfrm>
            <a:off x="649409" y="5057700"/>
            <a:ext cx="3604356" cy="996427"/>
          </a:xfrm>
          <a:prstGeom prst="rect">
            <a:avLst/>
          </a:prstGeom>
        </p:spPr>
        <p:txBody>
          <a:bodyPr vert="horz" wrap="square" lIns="0" tIns="11430" rIns="0" bIns="0" rtlCol="0">
            <a:spAutoFit/>
          </a:bodyPr>
          <a:lstStyle/>
          <a:p>
            <a:pPr marL="38100">
              <a:lnSpc>
                <a:spcPct val="100000"/>
              </a:lnSpc>
              <a:spcBef>
                <a:spcPts val="90"/>
              </a:spcBef>
            </a:pPr>
            <a:r>
              <a:rPr dirty="0">
                <a:latin typeface="Montserrat Medium" pitchFamily="2" charset="0"/>
                <a:cs typeface="Calibri"/>
              </a:rPr>
              <a:t>Author1</a:t>
            </a:r>
            <a:r>
              <a:rPr baseline="27777" dirty="0">
                <a:latin typeface="Montserrat Medium" pitchFamily="2" charset="0"/>
                <a:cs typeface="Calibri"/>
              </a:rPr>
              <a:t>1</a:t>
            </a:r>
            <a:r>
              <a:rPr dirty="0">
                <a:latin typeface="Montserrat Medium" pitchFamily="2" charset="0"/>
                <a:cs typeface="Calibri"/>
              </a:rPr>
              <a:t>,</a:t>
            </a:r>
            <a:r>
              <a:rPr spc="105" dirty="0">
                <a:latin typeface="Montserrat Medium" pitchFamily="2" charset="0"/>
                <a:cs typeface="Calibri"/>
              </a:rPr>
              <a:t> </a:t>
            </a:r>
            <a:r>
              <a:rPr dirty="0">
                <a:latin typeface="Montserrat Medium" pitchFamily="2" charset="0"/>
                <a:cs typeface="Calibri"/>
              </a:rPr>
              <a:t>Author2</a:t>
            </a:r>
            <a:r>
              <a:rPr baseline="27777" dirty="0">
                <a:latin typeface="Montserrat Medium" pitchFamily="2" charset="0"/>
                <a:cs typeface="Calibri"/>
              </a:rPr>
              <a:t>1</a:t>
            </a:r>
            <a:r>
              <a:rPr dirty="0">
                <a:latin typeface="Montserrat Medium" pitchFamily="2" charset="0"/>
                <a:cs typeface="Calibri"/>
              </a:rPr>
              <a:t>,</a:t>
            </a:r>
            <a:r>
              <a:rPr spc="105" dirty="0">
                <a:latin typeface="Montserrat Medium" pitchFamily="2" charset="0"/>
                <a:cs typeface="Calibri"/>
              </a:rPr>
              <a:t> </a:t>
            </a:r>
            <a:r>
              <a:rPr spc="-10" dirty="0">
                <a:latin typeface="Montserrat Medium" pitchFamily="2" charset="0"/>
                <a:cs typeface="Calibri"/>
              </a:rPr>
              <a:t>Author3</a:t>
            </a:r>
            <a:r>
              <a:rPr spc="-15" baseline="27777" dirty="0">
                <a:latin typeface="Montserrat Medium" pitchFamily="2" charset="0"/>
                <a:cs typeface="Calibri"/>
              </a:rPr>
              <a:t>1</a:t>
            </a:r>
            <a:endParaRPr baseline="27777" dirty="0">
              <a:latin typeface="Montserrat Medium" pitchFamily="2" charset="0"/>
              <a:cs typeface="Calibri"/>
            </a:endParaRPr>
          </a:p>
          <a:p>
            <a:pPr marL="38100">
              <a:lnSpc>
                <a:spcPct val="100000"/>
              </a:lnSpc>
              <a:spcBef>
                <a:spcPts val="1195"/>
              </a:spcBef>
            </a:pPr>
            <a:r>
              <a:rPr spc="-15" baseline="37037" dirty="0">
                <a:latin typeface="Montserrat Medium" pitchFamily="2" charset="0"/>
                <a:cs typeface="Microsoft JhengHei UI"/>
              </a:rPr>
              <a:t>1</a:t>
            </a:r>
            <a:r>
              <a:rPr spc="-10" dirty="0">
                <a:latin typeface="Montserrat Medium" pitchFamily="2" charset="0"/>
                <a:cs typeface="Calibri"/>
              </a:rPr>
              <a:t>Affiliation/Lab</a:t>
            </a:r>
            <a:endParaRPr dirty="0">
              <a:latin typeface="Montserrat Medium" pitchFamily="2" charset="0"/>
              <a:cs typeface="Calibri"/>
            </a:endParaRPr>
          </a:p>
          <a:p>
            <a:pPr marL="38100">
              <a:lnSpc>
                <a:spcPct val="100000"/>
              </a:lnSpc>
              <a:spcBef>
                <a:spcPts val="20"/>
              </a:spcBef>
            </a:pPr>
            <a:r>
              <a:rPr spc="-10" dirty="0">
                <a:latin typeface="Montserrat Medium" pitchFamily="2" charset="0"/>
                <a:cs typeface="Calibri"/>
              </a:rPr>
              <a:t>University</a:t>
            </a:r>
            <a:endParaRPr dirty="0">
              <a:latin typeface="Montserrat Medium" pitchFamily="2" charset="0"/>
              <a:cs typeface="Calibri"/>
            </a:endParaRPr>
          </a:p>
        </p:txBody>
      </p:sp>
      <p:grpSp>
        <p:nvGrpSpPr>
          <p:cNvPr id="64" name="Graphic 12">
            <a:extLst>
              <a:ext uri="{FF2B5EF4-FFF2-40B4-BE49-F238E27FC236}">
                <a16:creationId xmlns:a16="http://schemas.microsoft.com/office/drawing/2014/main" id="{AD8FB706-6639-2A58-8BCD-24E1AAD788A8}"/>
              </a:ext>
            </a:extLst>
          </p:cNvPr>
          <p:cNvGrpSpPr/>
          <p:nvPr/>
        </p:nvGrpSpPr>
        <p:grpSpPr>
          <a:xfrm>
            <a:off x="387988" y="494525"/>
            <a:ext cx="1256553" cy="500663"/>
            <a:chOff x="387988" y="494525"/>
            <a:chExt cx="1256553" cy="500663"/>
          </a:xfrm>
          <a:solidFill>
            <a:srgbClr val="01639C"/>
          </a:solidFill>
        </p:grpSpPr>
        <p:sp>
          <p:nvSpPr>
            <p:cNvPr id="65" name="Freeform: Shape 64">
              <a:extLst>
                <a:ext uri="{FF2B5EF4-FFF2-40B4-BE49-F238E27FC236}">
                  <a16:creationId xmlns:a16="http://schemas.microsoft.com/office/drawing/2014/main" id="{EC43DA07-F85A-B74D-5B48-8C5818E9BFEE}"/>
                </a:ext>
              </a:extLst>
            </p:cNvPr>
            <p:cNvSpPr/>
            <p:nvPr/>
          </p:nvSpPr>
          <p:spPr>
            <a:xfrm>
              <a:off x="565770" y="494525"/>
              <a:ext cx="414154" cy="438236"/>
            </a:xfrm>
            <a:custGeom>
              <a:avLst/>
              <a:gdLst>
                <a:gd name="connsiteX0" fmla="*/ 0 w 414154"/>
                <a:gd name="connsiteY0" fmla="*/ 111392 h 438236"/>
                <a:gd name="connsiteX1" fmla="*/ 3498 w 414154"/>
                <a:gd name="connsiteY1" fmla="*/ 108309 h 438236"/>
                <a:gd name="connsiteX2" fmla="*/ 82613 w 414154"/>
                <a:gd name="connsiteY2" fmla="*/ 57172 h 438236"/>
                <a:gd name="connsiteX3" fmla="*/ 192050 w 414154"/>
                <a:gd name="connsiteY3" fmla="*/ 12674 h 438236"/>
                <a:gd name="connsiteX4" fmla="*/ 267968 w 414154"/>
                <a:gd name="connsiteY4" fmla="*/ 246 h 438236"/>
                <a:gd name="connsiteX5" fmla="*/ 342652 w 414154"/>
                <a:gd name="connsiteY5" fmla="*/ 10391 h 438236"/>
                <a:gd name="connsiteX6" fmla="*/ 413656 w 414154"/>
                <a:gd name="connsiteY6" fmla="*/ 102805 h 438236"/>
                <a:gd name="connsiteX7" fmla="*/ 393259 w 414154"/>
                <a:gd name="connsiteY7" fmla="*/ 203276 h 438236"/>
                <a:gd name="connsiteX8" fmla="*/ 323865 w 414154"/>
                <a:gd name="connsiteY8" fmla="*/ 307105 h 438236"/>
                <a:gd name="connsiteX9" fmla="*/ 221041 w 414154"/>
                <a:gd name="connsiteY9" fmla="*/ 398760 h 438236"/>
                <a:gd name="connsiteX10" fmla="*/ 174865 w 414154"/>
                <a:gd name="connsiteY10" fmla="*/ 433757 h 438236"/>
                <a:gd name="connsiteX11" fmla="*/ 168594 w 414154"/>
                <a:gd name="connsiteY11" fmla="*/ 438237 h 438236"/>
                <a:gd name="connsiteX12" fmla="*/ 154959 w 414154"/>
                <a:gd name="connsiteY12" fmla="*/ 413269 h 438236"/>
                <a:gd name="connsiteX13" fmla="*/ 145894 w 414154"/>
                <a:gd name="connsiteY13" fmla="*/ 396829 h 438236"/>
                <a:gd name="connsiteX14" fmla="*/ 145756 w 414154"/>
                <a:gd name="connsiteY14" fmla="*/ 387321 h 438236"/>
                <a:gd name="connsiteX15" fmla="*/ 178874 w 414154"/>
                <a:gd name="connsiteY15" fmla="*/ 326806 h 438236"/>
                <a:gd name="connsiteX16" fmla="*/ 248897 w 414154"/>
                <a:gd name="connsiteY16" fmla="*/ 198500 h 438236"/>
                <a:gd name="connsiteX17" fmla="*/ 287819 w 414154"/>
                <a:gd name="connsiteY17" fmla="*/ 127175 h 438236"/>
                <a:gd name="connsiteX18" fmla="*/ 293608 w 414154"/>
                <a:gd name="connsiteY18" fmla="*/ 123709 h 438236"/>
                <a:gd name="connsiteX19" fmla="*/ 320186 w 414154"/>
                <a:gd name="connsiteY19" fmla="*/ 123677 h 438236"/>
                <a:gd name="connsiteX20" fmla="*/ 325622 w 414154"/>
                <a:gd name="connsiteY20" fmla="*/ 128453 h 438236"/>
                <a:gd name="connsiteX21" fmla="*/ 330038 w 414154"/>
                <a:gd name="connsiteY21" fmla="*/ 169821 h 438236"/>
                <a:gd name="connsiteX22" fmla="*/ 335344 w 414154"/>
                <a:gd name="connsiteY22" fmla="*/ 221326 h 438236"/>
                <a:gd name="connsiteX23" fmla="*/ 342466 w 414154"/>
                <a:gd name="connsiteY23" fmla="*/ 224464 h 438236"/>
                <a:gd name="connsiteX24" fmla="*/ 352726 w 414154"/>
                <a:gd name="connsiteY24" fmla="*/ 214628 h 438236"/>
                <a:gd name="connsiteX25" fmla="*/ 391297 w 414154"/>
                <a:gd name="connsiteY25" fmla="*/ 121402 h 438236"/>
                <a:gd name="connsiteX26" fmla="*/ 381864 w 414154"/>
                <a:gd name="connsiteY26" fmla="*/ 73739 h 438236"/>
                <a:gd name="connsiteX27" fmla="*/ 330153 w 414154"/>
                <a:gd name="connsiteY27" fmla="*/ 36771 h 438236"/>
                <a:gd name="connsiteX28" fmla="*/ 253091 w 414154"/>
                <a:gd name="connsiteY28" fmla="*/ 41479 h 438236"/>
                <a:gd name="connsiteX29" fmla="*/ 133588 w 414154"/>
                <a:gd name="connsiteY29" fmla="*/ 96949 h 438236"/>
                <a:gd name="connsiteX30" fmla="*/ 109887 w 414154"/>
                <a:gd name="connsiteY30" fmla="*/ 112899 h 438236"/>
                <a:gd name="connsiteX31" fmla="*/ 101171 w 414154"/>
                <a:gd name="connsiteY31" fmla="*/ 113750 h 438236"/>
                <a:gd name="connsiteX32" fmla="*/ 49642 w 414154"/>
                <a:gd name="connsiteY32" fmla="*/ 103268 h 438236"/>
                <a:gd name="connsiteX33" fmla="*/ 4424 w 414154"/>
                <a:gd name="connsiteY33" fmla="*/ 111265 h 438236"/>
                <a:gd name="connsiteX34" fmla="*/ 645 w 414154"/>
                <a:gd name="connsiteY34" fmla="*/ 112385 h 438236"/>
                <a:gd name="connsiteX35" fmla="*/ 0 w 414154"/>
                <a:gd name="connsiteY35" fmla="*/ 111392 h 43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14154" h="438236">
                  <a:moveTo>
                    <a:pt x="0" y="111392"/>
                  </a:moveTo>
                  <a:cubicBezTo>
                    <a:pt x="1159" y="110363"/>
                    <a:pt x="2263" y="109259"/>
                    <a:pt x="3498" y="108309"/>
                  </a:cubicBezTo>
                  <a:cubicBezTo>
                    <a:pt x="28497" y="89147"/>
                    <a:pt x="54880" y="72117"/>
                    <a:pt x="82613" y="57172"/>
                  </a:cubicBezTo>
                  <a:cubicBezTo>
                    <a:pt x="117480" y="38385"/>
                    <a:pt x="153780" y="23073"/>
                    <a:pt x="192050" y="12674"/>
                  </a:cubicBezTo>
                  <a:cubicBezTo>
                    <a:pt x="216910" y="5920"/>
                    <a:pt x="242134" y="1409"/>
                    <a:pt x="267968" y="246"/>
                  </a:cubicBezTo>
                  <a:cubicBezTo>
                    <a:pt x="293533" y="-905"/>
                    <a:pt x="318401" y="1904"/>
                    <a:pt x="342652" y="10391"/>
                  </a:cubicBezTo>
                  <a:cubicBezTo>
                    <a:pt x="382572" y="24355"/>
                    <a:pt x="410404" y="60745"/>
                    <a:pt x="413656" y="102805"/>
                  </a:cubicBezTo>
                  <a:cubicBezTo>
                    <a:pt x="416402" y="138321"/>
                    <a:pt x="407531" y="171348"/>
                    <a:pt x="393259" y="203276"/>
                  </a:cubicBezTo>
                  <a:cubicBezTo>
                    <a:pt x="376032" y="241799"/>
                    <a:pt x="351816" y="275712"/>
                    <a:pt x="323865" y="307105"/>
                  </a:cubicBezTo>
                  <a:cubicBezTo>
                    <a:pt x="293125" y="341624"/>
                    <a:pt x="258223" y="371446"/>
                    <a:pt x="221041" y="398760"/>
                  </a:cubicBezTo>
                  <a:cubicBezTo>
                    <a:pt x="205475" y="410191"/>
                    <a:pt x="190253" y="422093"/>
                    <a:pt x="174865" y="433757"/>
                  </a:cubicBezTo>
                  <a:cubicBezTo>
                    <a:pt x="172935" y="435221"/>
                    <a:pt x="170924" y="436579"/>
                    <a:pt x="168594" y="438237"/>
                  </a:cubicBezTo>
                  <a:cubicBezTo>
                    <a:pt x="163917" y="429678"/>
                    <a:pt x="159438" y="421476"/>
                    <a:pt x="154959" y="413269"/>
                  </a:cubicBezTo>
                  <a:cubicBezTo>
                    <a:pt x="151960" y="407777"/>
                    <a:pt x="149162" y="402159"/>
                    <a:pt x="145894" y="396829"/>
                  </a:cubicBezTo>
                  <a:cubicBezTo>
                    <a:pt x="143848" y="393485"/>
                    <a:pt x="143923" y="390648"/>
                    <a:pt x="145756" y="387321"/>
                  </a:cubicBezTo>
                  <a:cubicBezTo>
                    <a:pt x="156858" y="367185"/>
                    <a:pt x="167862" y="346989"/>
                    <a:pt x="178874" y="326806"/>
                  </a:cubicBezTo>
                  <a:cubicBezTo>
                    <a:pt x="202223" y="284041"/>
                    <a:pt x="225556" y="241265"/>
                    <a:pt x="248897" y="198500"/>
                  </a:cubicBezTo>
                  <a:cubicBezTo>
                    <a:pt x="261871" y="174724"/>
                    <a:pt x="274897" y="150975"/>
                    <a:pt x="287819" y="127175"/>
                  </a:cubicBezTo>
                  <a:cubicBezTo>
                    <a:pt x="289145" y="124746"/>
                    <a:pt x="290724" y="123650"/>
                    <a:pt x="293608" y="123709"/>
                  </a:cubicBezTo>
                  <a:cubicBezTo>
                    <a:pt x="302463" y="123887"/>
                    <a:pt x="311334" y="123954"/>
                    <a:pt x="320186" y="123677"/>
                  </a:cubicBezTo>
                  <a:cubicBezTo>
                    <a:pt x="323913" y="123563"/>
                    <a:pt x="325270" y="124995"/>
                    <a:pt x="325622" y="128453"/>
                  </a:cubicBezTo>
                  <a:cubicBezTo>
                    <a:pt x="327027" y="142254"/>
                    <a:pt x="328598" y="156028"/>
                    <a:pt x="330038" y="169821"/>
                  </a:cubicBezTo>
                  <a:cubicBezTo>
                    <a:pt x="331827" y="186990"/>
                    <a:pt x="333504" y="204166"/>
                    <a:pt x="335344" y="221326"/>
                  </a:cubicBezTo>
                  <a:cubicBezTo>
                    <a:pt x="335835" y="225928"/>
                    <a:pt x="338794" y="227337"/>
                    <a:pt x="342466" y="224464"/>
                  </a:cubicBezTo>
                  <a:cubicBezTo>
                    <a:pt x="346186" y="221564"/>
                    <a:pt x="349727" y="218268"/>
                    <a:pt x="352726" y="214628"/>
                  </a:cubicBezTo>
                  <a:cubicBezTo>
                    <a:pt x="375062" y="187500"/>
                    <a:pt x="388135" y="156443"/>
                    <a:pt x="391297" y="121402"/>
                  </a:cubicBezTo>
                  <a:cubicBezTo>
                    <a:pt x="392808" y="104685"/>
                    <a:pt x="389884" y="88636"/>
                    <a:pt x="381864" y="73739"/>
                  </a:cubicBezTo>
                  <a:cubicBezTo>
                    <a:pt x="370686" y="52990"/>
                    <a:pt x="352651" y="41578"/>
                    <a:pt x="330153" y="36771"/>
                  </a:cubicBezTo>
                  <a:cubicBezTo>
                    <a:pt x="304082" y="31196"/>
                    <a:pt x="278426" y="34717"/>
                    <a:pt x="253091" y="41479"/>
                  </a:cubicBezTo>
                  <a:cubicBezTo>
                    <a:pt x="210029" y="52966"/>
                    <a:pt x="170877" y="72987"/>
                    <a:pt x="133588" y="96949"/>
                  </a:cubicBezTo>
                  <a:cubicBezTo>
                    <a:pt x="125576" y="102101"/>
                    <a:pt x="117694" y="107455"/>
                    <a:pt x="109887" y="112899"/>
                  </a:cubicBezTo>
                  <a:cubicBezTo>
                    <a:pt x="106995" y="114909"/>
                    <a:pt x="104411" y="115269"/>
                    <a:pt x="101171" y="113750"/>
                  </a:cubicBezTo>
                  <a:cubicBezTo>
                    <a:pt x="84861" y="106082"/>
                    <a:pt x="67578" y="102845"/>
                    <a:pt x="49642" y="103268"/>
                  </a:cubicBezTo>
                  <a:cubicBezTo>
                    <a:pt x="34190" y="103628"/>
                    <a:pt x="19123" y="106505"/>
                    <a:pt x="4424" y="111265"/>
                  </a:cubicBezTo>
                  <a:cubicBezTo>
                    <a:pt x="3173" y="111672"/>
                    <a:pt x="1907" y="112017"/>
                    <a:pt x="645" y="112385"/>
                  </a:cubicBezTo>
                  <a:cubicBezTo>
                    <a:pt x="423" y="112056"/>
                    <a:pt x="210" y="111728"/>
                    <a:pt x="0" y="111392"/>
                  </a:cubicBezTo>
                </a:path>
              </a:pathLst>
            </a:custGeom>
            <a:solidFill>
              <a:srgbClr val="01639C"/>
            </a:solidFill>
            <a:ln w="3948"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18B0D103-1E78-ADA5-AB5E-ED4F0E528304}"/>
                </a:ext>
              </a:extLst>
            </p:cNvPr>
            <p:cNvSpPr/>
            <p:nvPr/>
          </p:nvSpPr>
          <p:spPr>
            <a:xfrm>
              <a:off x="512112" y="613840"/>
              <a:ext cx="223254" cy="360247"/>
            </a:xfrm>
            <a:custGeom>
              <a:avLst/>
              <a:gdLst>
                <a:gd name="connsiteX0" fmla="*/ 0 w 223254"/>
                <a:gd name="connsiteY0" fmla="*/ 42406 h 360247"/>
                <a:gd name="connsiteX1" fmla="*/ 20947 w 223254"/>
                <a:gd name="connsiteY1" fmla="*/ 27529 h 360247"/>
                <a:gd name="connsiteX2" fmla="*/ 84085 w 223254"/>
                <a:gd name="connsiteY2" fmla="*/ 1873 h 360247"/>
                <a:gd name="connsiteX3" fmla="*/ 151050 w 223254"/>
                <a:gd name="connsiteY3" fmla="*/ 11389 h 360247"/>
                <a:gd name="connsiteX4" fmla="*/ 190063 w 223254"/>
                <a:gd name="connsiteY4" fmla="*/ 61652 h 360247"/>
                <a:gd name="connsiteX5" fmla="*/ 174759 w 223254"/>
                <a:gd name="connsiteY5" fmla="*/ 166863 h 360247"/>
                <a:gd name="connsiteX6" fmla="*/ 139816 w 223254"/>
                <a:gd name="connsiteY6" fmla="*/ 199514 h 360247"/>
                <a:gd name="connsiteX7" fmla="*/ 134680 w 223254"/>
                <a:gd name="connsiteY7" fmla="*/ 202660 h 360247"/>
                <a:gd name="connsiteX8" fmla="*/ 151643 w 223254"/>
                <a:gd name="connsiteY8" fmla="*/ 231872 h 360247"/>
                <a:gd name="connsiteX9" fmla="*/ 211849 w 223254"/>
                <a:gd name="connsiteY9" fmla="*/ 335302 h 360247"/>
                <a:gd name="connsiteX10" fmla="*/ 222101 w 223254"/>
                <a:gd name="connsiteY10" fmla="*/ 352969 h 360247"/>
                <a:gd name="connsiteX11" fmla="*/ 218267 w 223254"/>
                <a:gd name="connsiteY11" fmla="*/ 360083 h 360247"/>
                <a:gd name="connsiteX12" fmla="*/ 190471 w 223254"/>
                <a:gd name="connsiteY12" fmla="*/ 360016 h 360247"/>
                <a:gd name="connsiteX13" fmla="*/ 184346 w 223254"/>
                <a:gd name="connsiteY13" fmla="*/ 357235 h 360247"/>
                <a:gd name="connsiteX14" fmla="*/ 47030 w 223254"/>
                <a:gd name="connsiteY14" fmla="*/ 246556 h 360247"/>
                <a:gd name="connsiteX15" fmla="*/ 13928 w 223254"/>
                <a:gd name="connsiteY15" fmla="*/ 219994 h 360247"/>
                <a:gd name="connsiteX16" fmla="*/ 10762 w 223254"/>
                <a:gd name="connsiteY16" fmla="*/ 213869 h 360247"/>
                <a:gd name="connsiteX17" fmla="*/ 10739 w 223254"/>
                <a:gd name="connsiteY17" fmla="*/ 197116 h 360247"/>
                <a:gd name="connsiteX18" fmla="*/ 13200 w 223254"/>
                <a:gd name="connsiteY18" fmla="*/ 193428 h 360247"/>
                <a:gd name="connsiteX19" fmla="*/ 51355 w 223254"/>
                <a:gd name="connsiteY19" fmla="*/ 178171 h 360247"/>
                <a:gd name="connsiteX20" fmla="*/ 119866 w 223254"/>
                <a:gd name="connsiteY20" fmla="*/ 113901 h 360247"/>
                <a:gd name="connsiteX21" fmla="*/ 133086 w 223254"/>
                <a:gd name="connsiteY21" fmla="*/ 73590 h 360247"/>
                <a:gd name="connsiteX22" fmla="*/ 94139 w 223254"/>
                <a:gd name="connsiteY22" fmla="*/ 25206 h 360247"/>
                <a:gd name="connsiteX23" fmla="*/ 47841 w 223254"/>
                <a:gd name="connsiteY23" fmla="*/ 28550 h 360247"/>
                <a:gd name="connsiteX24" fmla="*/ 10062 w 223254"/>
                <a:gd name="connsiteY24" fmla="*/ 42889 h 360247"/>
                <a:gd name="connsiteX25" fmla="*/ 0 w 223254"/>
                <a:gd name="connsiteY25" fmla="*/ 42406 h 360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3254" h="360247">
                  <a:moveTo>
                    <a:pt x="0" y="42406"/>
                  </a:moveTo>
                  <a:cubicBezTo>
                    <a:pt x="7482" y="37069"/>
                    <a:pt x="14023" y="32000"/>
                    <a:pt x="20947" y="27529"/>
                  </a:cubicBezTo>
                  <a:cubicBezTo>
                    <a:pt x="40355" y="15014"/>
                    <a:pt x="61140" y="5707"/>
                    <a:pt x="84085" y="1873"/>
                  </a:cubicBezTo>
                  <a:cubicBezTo>
                    <a:pt x="107395" y="-2020"/>
                    <a:pt x="129968" y="-303"/>
                    <a:pt x="151050" y="11389"/>
                  </a:cubicBezTo>
                  <a:cubicBezTo>
                    <a:pt x="171201" y="22547"/>
                    <a:pt x="184089" y="39783"/>
                    <a:pt x="190063" y="61652"/>
                  </a:cubicBezTo>
                  <a:cubicBezTo>
                    <a:pt x="200193" y="98763"/>
                    <a:pt x="196236" y="134251"/>
                    <a:pt x="174759" y="166863"/>
                  </a:cubicBezTo>
                  <a:cubicBezTo>
                    <a:pt x="165789" y="180482"/>
                    <a:pt x="153657" y="190979"/>
                    <a:pt x="139816" y="199514"/>
                  </a:cubicBezTo>
                  <a:cubicBezTo>
                    <a:pt x="138222" y="200495"/>
                    <a:pt x="136619" y="201469"/>
                    <a:pt x="134680" y="202660"/>
                  </a:cubicBezTo>
                  <a:cubicBezTo>
                    <a:pt x="140469" y="212619"/>
                    <a:pt x="146044" y="222250"/>
                    <a:pt x="151643" y="231872"/>
                  </a:cubicBezTo>
                  <a:cubicBezTo>
                    <a:pt x="171704" y="266348"/>
                    <a:pt x="191777" y="300823"/>
                    <a:pt x="211849" y="335302"/>
                  </a:cubicBezTo>
                  <a:cubicBezTo>
                    <a:pt x="215276" y="341190"/>
                    <a:pt x="218734" y="347058"/>
                    <a:pt x="222101" y="352969"/>
                  </a:cubicBezTo>
                  <a:cubicBezTo>
                    <a:pt x="224495" y="357171"/>
                    <a:pt x="223138" y="359961"/>
                    <a:pt x="218267" y="360083"/>
                  </a:cubicBezTo>
                  <a:cubicBezTo>
                    <a:pt x="209004" y="360305"/>
                    <a:pt x="199726" y="360321"/>
                    <a:pt x="190471" y="360016"/>
                  </a:cubicBezTo>
                  <a:cubicBezTo>
                    <a:pt x="188386" y="359949"/>
                    <a:pt x="186055" y="358620"/>
                    <a:pt x="184346" y="357235"/>
                  </a:cubicBezTo>
                  <a:cubicBezTo>
                    <a:pt x="138538" y="320397"/>
                    <a:pt x="92806" y="283449"/>
                    <a:pt x="47030" y="246556"/>
                  </a:cubicBezTo>
                  <a:cubicBezTo>
                    <a:pt x="36018" y="237677"/>
                    <a:pt x="24833" y="229004"/>
                    <a:pt x="13928" y="219994"/>
                  </a:cubicBezTo>
                  <a:cubicBezTo>
                    <a:pt x="12270" y="218629"/>
                    <a:pt x="10937" y="216014"/>
                    <a:pt x="10762" y="213869"/>
                  </a:cubicBezTo>
                  <a:cubicBezTo>
                    <a:pt x="10331" y="208318"/>
                    <a:pt x="10462" y="202691"/>
                    <a:pt x="10739" y="197116"/>
                  </a:cubicBezTo>
                  <a:cubicBezTo>
                    <a:pt x="10806" y="195806"/>
                    <a:pt x="12135" y="193642"/>
                    <a:pt x="13200" y="193428"/>
                  </a:cubicBezTo>
                  <a:cubicBezTo>
                    <a:pt x="26902" y="190746"/>
                    <a:pt x="39180" y="184589"/>
                    <a:pt x="51355" y="178171"/>
                  </a:cubicBezTo>
                  <a:cubicBezTo>
                    <a:pt x="80069" y="163029"/>
                    <a:pt x="103311" y="142002"/>
                    <a:pt x="119866" y="113901"/>
                  </a:cubicBezTo>
                  <a:cubicBezTo>
                    <a:pt x="127206" y="101441"/>
                    <a:pt x="132579" y="88246"/>
                    <a:pt x="133086" y="73590"/>
                  </a:cubicBezTo>
                  <a:cubicBezTo>
                    <a:pt x="133968" y="48492"/>
                    <a:pt x="119407" y="30421"/>
                    <a:pt x="94139" y="25206"/>
                  </a:cubicBezTo>
                  <a:cubicBezTo>
                    <a:pt x="78443" y="21970"/>
                    <a:pt x="62877" y="23671"/>
                    <a:pt x="47841" y="28550"/>
                  </a:cubicBezTo>
                  <a:cubicBezTo>
                    <a:pt x="35045" y="32705"/>
                    <a:pt x="22629" y="38026"/>
                    <a:pt x="10062" y="42889"/>
                  </a:cubicBezTo>
                  <a:cubicBezTo>
                    <a:pt x="7071" y="44049"/>
                    <a:pt x="4170" y="44820"/>
                    <a:pt x="0" y="42406"/>
                  </a:cubicBezTo>
                </a:path>
              </a:pathLst>
            </a:custGeom>
            <a:solidFill>
              <a:srgbClr val="01639C"/>
            </a:solidFill>
            <a:ln w="3948"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47D805AE-7CB7-09FE-DA4C-851E60658861}"/>
                </a:ext>
              </a:extLst>
            </p:cNvPr>
            <p:cNvSpPr/>
            <p:nvPr/>
          </p:nvSpPr>
          <p:spPr>
            <a:xfrm>
              <a:off x="387988" y="658994"/>
              <a:ext cx="273483" cy="336193"/>
            </a:xfrm>
            <a:custGeom>
              <a:avLst/>
              <a:gdLst>
                <a:gd name="connsiteX0" fmla="*/ 273484 w 273483"/>
                <a:gd name="connsiteY0" fmla="*/ 309311 h 336193"/>
                <a:gd name="connsiteX1" fmla="*/ 241066 w 273483"/>
                <a:gd name="connsiteY1" fmla="*/ 320184 h 336193"/>
                <a:gd name="connsiteX2" fmla="*/ 165975 w 273483"/>
                <a:gd name="connsiteY2" fmla="*/ 335097 h 336193"/>
                <a:gd name="connsiteX3" fmla="*/ 76912 w 273483"/>
                <a:gd name="connsiteY3" fmla="*/ 326202 h 336193"/>
                <a:gd name="connsiteX4" fmla="*/ 12662 w 273483"/>
                <a:gd name="connsiteY4" fmla="*/ 273854 h 336193"/>
                <a:gd name="connsiteX5" fmla="*/ 210 w 273483"/>
                <a:gd name="connsiteY5" fmla="*/ 226036 h 336193"/>
                <a:gd name="connsiteX6" fmla="*/ 26910 w 273483"/>
                <a:gd name="connsiteY6" fmla="*/ 118816 h 336193"/>
                <a:gd name="connsiteX7" fmla="*/ 76567 w 273483"/>
                <a:gd name="connsiteY7" fmla="*/ 50811 h 336193"/>
                <a:gd name="connsiteX8" fmla="*/ 165084 w 273483"/>
                <a:gd name="connsiteY8" fmla="*/ 1798 h 336193"/>
                <a:gd name="connsiteX9" fmla="*/ 208996 w 273483"/>
                <a:gd name="connsiteY9" fmla="*/ 5518 h 336193"/>
                <a:gd name="connsiteX10" fmla="*/ 224001 w 273483"/>
                <a:gd name="connsiteY10" fmla="*/ 16482 h 336193"/>
                <a:gd name="connsiteX11" fmla="*/ 223280 w 273483"/>
                <a:gd name="connsiteY11" fmla="*/ 21487 h 336193"/>
                <a:gd name="connsiteX12" fmla="*/ 164048 w 273483"/>
                <a:gd name="connsiteY12" fmla="*/ 63528 h 336193"/>
                <a:gd name="connsiteX13" fmla="*/ 77723 w 273483"/>
                <a:gd name="connsiteY13" fmla="*/ 154237 h 336193"/>
                <a:gd name="connsiteX14" fmla="*/ 50856 w 273483"/>
                <a:gd name="connsiteY14" fmla="*/ 216370 h 336193"/>
                <a:gd name="connsiteX15" fmla="*/ 69710 w 273483"/>
                <a:gd name="connsiteY15" fmla="*/ 280137 h 336193"/>
                <a:gd name="connsiteX16" fmla="*/ 113595 w 273483"/>
                <a:gd name="connsiteY16" fmla="*/ 302406 h 336193"/>
                <a:gd name="connsiteX17" fmla="*/ 176440 w 273483"/>
                <a:gd name="connsiteY17" fmla="*/ 306770 h 336193"/>
                <a:gd name="connsiteX18" fmla="*/ 250329 w 273483"/>
                <a:gd name="connsiteY18" fmla="*/ 294117 h 336193"/>
                <a:gd name="connsiteX19" fmla="*/ 254899 w 273483"/>
                <a:gd name="connsiteY19" fmla="*/ 294500 h 336193"/>
                <a:gd name="connsiteX20" fmla="*/ 273484 w 273483"/>
                <a:gd name="connsiteY20" fmla="*/ 309311 h 33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3483" h="336193">
                  <a:moveTo>
                    <a:pt x="273484" y="309311"/>
                  </a:moveTo>
                  <a:cubicBezTo>
                    <a:pt x="261891" y="313228"/>
                    <a:pt x="251575" y="317018"/>
                    <a:pt x="241066" y="320184"/>
                  </a:cubicBezTo>
                  <a:cubicBezTo>
                    <a:pt x="216530" y="327575"/>
                    <a:pt x="191555" y="332964"/>
                    <a:pt x="165975" y="335097"/>
                  </a:cubicBezTo>
                  <a:cubicBezTo>
                    <a:pt x="135757" y="337605"/>
                    <a:pt x="105859" y="336276"/>
                    <a:pt x="76912" y="326202"/>
                  </a:cubicBezTo>
                  <a:cubicBezTo>
                    <a:pt x="49198" y="316563"/>
                    <a:pt x="26680" y="300333"/>
                    <a:pt x="12662" y="273854"/>
                  </a:cubicBezTo>
                  <a:cubicBezTo>
                    <a:pt x="4756" y="258925"/>
                    <a:pt x="1037" y="242821"/>
                    <a:pt x="210" y="226036"/>
                  </a:cubicBezTo>
                  <a:cubicBezTo>
                    <a:pt x="-1686" y="187620"/>
                    <a:pt x="9433" y="152381"/>
                    <a:pt x="26910" y="118816"/>
                  </a:cubicBezTo>
                  <a:cubicBezTo>
                    <a:pt x="40007" y="93659"/>
                    <a:pt x="56708" y="70983"/>
                    <a:pt x="76567" y="50811"/>
                  </a:cubicBezTo>
                  <a:cubicBezTo>
                    <a:pt x="101167" y="25836"/>
                    <a:pt x="129928" y="7832"/>
                    <a:pt x="165084" y="1798"/>
                  </a:cubicBezTo>
                  <a:cubicBezTo>
                    <a:pt x="179974" y="-762"/>
                    <a:pt x="194997" y="-1422"/>
                    <a:pt x="208996" y="5518"/>
                  </a:cubicBezTo>
                  <a:cubicBezTo>
                    <a:pt x="214465" y="8232"/>
                    <a:pt x="219134" y="12640"/>
                    <a:pt x="224001" y="16482"/>
                  </a:cubicBezTo>
                  <a:cubicBezTo>
                    <a:pt x="226216" y="18231"/>
                    <a:pt x="225781" y="19735"/>
                    <a:pt x="223280" y="21487"/>
                  </a:cubicBezTo>
                  <a:cubicBezTo>
                    <a:pt x="203421" y="35336"/>
                    <a:pt x="183088" y="48615"/>
                    <a:pt x="164048" y="63528"/>
                  </a:cubicBezTo>
                  <a:cubicBezTo>
                    <a:pt x="130914" y="89492"/>
                    <a:pt x="101234" y="119014"/>
                    <a:pt x="77723" y="154237"/>
                  </a:cubicBezTo>
                  <a:cubicBezTo>
                    <a:pt x="65002" y="173285"/>
                    <a:pt x="54659" y="193496"/>
                    <a:pt x="50856" y="216370"/>
                  </a:cubicBezTo>
                  <a:cubicBezTo>
                    <a:pt x="46832" y="240570"/>
                    <a:pt x="51402" y="262530"/>
                    <a:pt x="69710" y="280137"/>
                  </a:cubicBezTo>
                  <a:cubicBezTo>
                    <a:pt x="82024" y="291968"/>
                    <a:pt x="97238" y="298418"/>
                    <a:pt x="113595" y="302406"/>
                  </a:cubicBezTo>
                  <a:cubicBezTo>
                    <a:pt x="134289" y="307451"/>
                    <a:pt x="155256" y="308072"/>
                    <a:pt x="176440" y="306770"/>
                  </a:cubicBezTo>
                  <a:cubicBezTo>
                    <a:pt x="201554" y="305235"/>
                    <a:pt x="226034" y="300313"/>
                    <a:pt x="250329" y="294117"/>
                  </a:cubicBezTo>
                  <a:cubicBezTo>
                    <a:pt x="251761" y="293749"/>
                    <a:pt x="253854" y="293709"/>
                    <a:pt x="254899" y="294500"/>
                  </a:cubicBezTo>
                  <a:cubicBezTo>
                    <a:pt x="260862" y="298979"/>
                    <a:pt x="266591" y="303759"/>
                    <a:pt x="273484" y="309311"/>
                  </a:cubicBezTo>
                </a:path>
              </a:pathLst>
            </a:custGeom>
            <a:solidFill>
              <a:srgbClr val="01639C"/>
            </a:solidFill>
            <a:ln w="3948"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58A14559-8049-8545-F7BF-C0AE30CCCD5B}"/>
                </a:ext>
              </a:extLst>
            </p:cNvPr>
            <p:cNvSpPr/>
            <p:nvPr/>
          </p:nvSpPr>
          <p:spPr>
            <a:xfrm>
              <a:off x="843137" y="808926"/>
              <a:ext cx="82541" cy="164996"/>
            </a:xfrm>
            <a:custGeom>
              <a:avLst/>
              <a:gdLst>
                <a:gd name="connsiteX0" fmla="*/ 65779 w 82541"/>
                <a:gd name="connsiteY0" fmla="*/ 164970 h 164996"/>
                <a:gd name="connsiteX1" fmla="*/ 54332 w 82541"/>
                <a:gd name="connsiteY1" fmla="*/ 164993 h 164996"/>
                <a:gd name="connsiteX2" fmla="*/ 48520 w 82541"/>
                <a:gd name="connsiteY2" fmla="*/ 161428 h 164996"/>
                <a:gd name="connsiteX3" fmla="*/ 21230 w 82541"/>
                <a:gd name="connsiteY3" fmla="*/ 107992 h 164996"/>
                <a:gd name="connsiteX4" fmla="*/ 1070 w 82541"/>
                <a:gd name="connsiteY4" fmla="*/ 68765 h 164996"/>
                <a:gd name="connsiteX5" fmla="*/ 2091 w 82541"/>
                <a:gd name="connsiteY5" fmla="*/ 61658 h 164996"/>
                <a:gd name="connsiteX6" fmla="*/ 61534 w 82541"/>
                <a:gd name="connsiteY6" fmla="*/ 2869 h 164996"/>
                <a:gd name="connsiteX7" fmla="*/ 62654 w 82541"/>
                <a:gd name="connsiteY7" fmla="*/ 1701 h 164996"/>
                <a:gd name="connsiteX8" fmla="*/ 66120 w 82541"/>
                <a:gd name="connsiteY8" fmla="*/ 0 h 164996"/>
                <a:gd name="connsiteX9" fmla="*/ 67493 w 82541"/>
                <a:gd name="connsiteY9" fmla="*/ 3205 h 164996"/>
                <a:gd name="connsiteX10" fmla="*/ 70690 w 82541"/>
                <a:gd name="connsiteY10" fmla="*/ 34843 h 164996"/>
                <a:gd name="connsiteX11" fmla="*/ 77076 w 82541"/>
                <a:gd name="connsiteY11" fmla="*/ 100969 h 164996"/>
                <a:gd name="connsiteX12" fmla="*/ 82398 w 82541"/>
                <a:gd name="connsiteY12" fmla="*/ 158180 h 164996"/>
                <a:gd name="connsiteX13" fmla="*/ 75996 w 82541"/>
                <a:gd name="connsiteY13" fmla="*/ 164966 h 164996"/>
                <a:gd name="connsiteX14" fmla="*/ 65779 w 82541"/>
                <a:gd name="connsiteY14" fmla="*/ 164970 h 164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2541" h="164996">
                  <a:moveTo>
                    <a:pt x="65779" y="164970"/>
                  </a:moveTo>
                  <a:cubicBezTo>
                    <a:pt x="61961" y="164970"/>
                    <a:pt x="58143" y="164894"/>
                    <a:pt x="54332" y="164993"/>
                  </a:cubicBezTo>
                  <a:cubicBezTo>
                    <a:pt x="51551" y="165061"/>
                    <a:pt x="49794" y="163957"/>
                    <a:pt x="48520" y="161428"/>
                  </a:cubicBezTo>
                  <a:cubicBezTo>
                    <a:pt x="39479" y="143591"/>
                    <a:pt x="30354" y="125790"/>
                    <a:pt x="21230" y="107992"/>
                  </a:cubicBezTo>
                  <a:cubicBezTo>
                    <a:pt x="14535" y="94903"/>
                    <a:pt x="7805" y="81830"/>
                    <a:pt x="1070" y="68765"/>
                  </a:cubicBezTo>
                  <a:cubicBezTo>
                    <a:pt x="-303" y="66118"/>
                    <a:pt x="-730" y="64005"/>
                    <a:pt x="2091" y="61658"/>
                  </a:cubicBezTo>
                  <a:cubicBezTo>
                    <a:pt x="23600" y="43793"/>
                    <a:pt x="42905" y="23658"/>
                    <a:pt x="61534" y="2869"/>
                  </a:cubicBezTo>
                  <a:cubicBezTo>
                    <a:pt x="61902" y="2469"/>
                    <a:pt x="62202" y="1955"/>
                    <a:pt x="62654" y="1701"/>
                  </a:cubicBezTo>
                  <a:cubicBezTo>
                    <a:pt x="63773" y="1072"/>
                    <a:pt x="64960" y="558"/>
                    <a:pt x="66120" y="0"/>
                  </a:cubicBezTo>
                  <a:cubicBezTo>
                    <a:pt x="66594" y="1072"/>
                    <a:pt x="67370" y="2101"/>
                    <a:pt x="67493" y="3205"/>
                  </a:cubicBezTo>
                  <a:cubicBezTo>
                    <a:pt x="68620" y="13742"/>
                    <a:pt x="69669" y="24291"/>
                    <a:pt x="70690" y="34843"/>
                  </a:cubicBezTo>
                  <a:cubicBezTo>
                    <a:pt x="72838" y="56886"/>
                    <a:pt x="74975" y="78926"/>
                    <a:pt x="77076" y="100969"/>
                  </a:cubicBezTo>
                  <a:cubicBezTo>
                    <a:pt x="78892" y="120033"/>
                    <a:pt x="80712" y="139100"/>
                    <a:pt x="82398" y="158180"/>
                  </a:cubicBezTo>
                  <a:cubicBezTo>
                    <a:pt x="82944" y="164328"/>
                    <a:pt x="82160" y="164966"/>
                    <a:pt x="75996" y="164966"/>
                  </a:cubicBezTo>
                  <a:cubicBezTo>
                    <a:pt x="72597" y="164970"/>
                    <a:pt x="69190" y="164970"/>
                    <a:pt x="65779" y="164970"/>
                  </a:cubicBezTo>
                </a:path>
              </a:pathLst>
            </a:custGeom>
            <a:solidFill>
              <a:srgbClr val="01639C"/>
            </a:solidFill>
            <a:ln w="3948"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EA795AB1-BBD6-0736-0EFD-95319A73A859}"/>
                </a:ext>
              </a:extLst>
            </p:cNvPr>
            <p:cNvSpPr/>
            <p:nvPr/>
          </p:nvSpPr>
          <p:spPr>
            <a:xfrm>
              <a:off x="1054846" y="647152"/>
              <a:ext cx="74487" cy="76072"/>
            </a:xfrm>
            <a:custGeom>
              <a:avLst/>
              <a:gdLst>
                <a:gd name="connsiteX0" fmla="*/ 24465 w 74487"/>
                <a:gd name="connsiteY0" fmla="*/ 33266 h 76072"/>
                <a:gd name="connsiteX1" fmla="*/ 47430 w 74487"/>
                <a:gd name="connsiteY1" fmla="*/ 31992 h 76072"/>
                <a:gd name="connsiteX2" fmla="*/ 58924 w 74487"/>
                <a:gd name="connsiteY2" fmla="*/ 20553 h 76072"/>
                <a:gd name="connsiteX3" fmla="*/ 52728 w 74487"/>
                <a:gd name="connsiteY3" fmla="*/ 12509 h 76072"/>
                <a:gd name="connsiteX4" fmla="*/ 31160 w 74487"/>
                <a:gd name="connsiteY4" fmla="*/ 11911 h 76072"/>
                <a:gd name="connsiteX5" fmla="*/ 28477 w 74487"/>
                <a:gd name="connsiteY5" fmla="*/ 14052 h 76072"/>
                <a:gd name="connsiteX6" fmla="*/ 24465 w 74487"/>
                <a:gd name="connsiteY6" fmla="*/ 33266 h 76072"/>
                <a:gd name="connsiteX7" fmla="*/ 52546 w 74487"/>
                <a:gd name="connsiteY7" fmla="*/ 43289 h 76072"/>
                <a:gd name="connsiteX8" fmla="*/ 69093 w 74487"/>
                <a:gd name="connsiteY8" fmla="*/ 75983 h 76072"/>
                <a:gd name="connsiteX9" fmla="*/ 53428 w 74487"/>
                <a:gd name="connsiteY9" fmla="*/ 75869 h 76072"/>
                <a:gd name="connsiteX10" fmla="*/ 50868 w 74487"/>
                <a:gd name="connsiteY10" fmla="*/ 73467 h 76072"/>
                <a:gd name="connsiteX11" fmla="*/ 43738 w 74487"/>
                <a:gd name="connsiteY11" fmla="*/ 56101 h 76072"/>
                <a:gd name="connsiteX12" fmla="*/ 22031 w 74487"/>
                <a:gd name="connsiteY12" fmla="*/ 44729 h 76072"/>
                <a:gd name="connsiteX13" fmla="*/ 16203 w 74487"/>
                <a:gd name="connsiteY13" fmla="*/ 72525 h 76072"/>
                <a:gd name="connsiteX14" fmla="*/ 11961 w 74487"/>
                <a:gd name="connsiteY14" fmla="*/ 76058 h 76072"/>
                <a:gd name="connsiteX15" fmla="*/ 0 w 74487"/>
                <a:gd name="connsiteY15" fmla="*/ 76003 h 76072"/>
                <a:gd name="connsiteX16" fmla="*/ 15843 w 74487"/>
                <a:gd name="connsiteY16" fmla="*/ 136 h 76072"/>
                <a:gd name="connsiteX17" fmla="*/ 59502 w 74487"/>
                <a:gd name="connsiteY17" fmla="*/ 290 h 76072"/>
                <a:gd name="connsiteX18" fmla="*/ 74146 w 74487"/>
                <a:gd name="connsiteY18" fmla="*/ 15021 h 76072"/>
                <a:gd name="connsiteX19" fmla="*/ 54247 w 74487"/>
                <a:gd name="connsiteY19" fmla="*/ 42802 h 76072"/>
                <a:gd name="connsiteX20" fmla="*/ 52546 w 74487"/>
                <a:gd name="connsiteY20" fmla="*/ 43289 h 7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4487" h="76072">
                  <a:moveTo>
                    <a:pt x="24465" y="33266"/>
                  </a:moveTo>
                  <a:cubicBezTo>
                    <a:pt x="32584" y="32851"/>
                    <a:pt x="40046" y="32783"/>
                    <a:pt x="47430" y="31992"/>
                  </a:cubicBezTo>
                  <a:cubicBezTo>
                    <a:pt x="53816" y="31304"/>
                    <a:pt x="58378" y="26326"/>
                    <a:pt x="58924" y="20553"/>
                  </a:cubicBezTo>
                  <a:cubicBezTo>
                    <a:pt x="59332" y="16311"/>
                    <a:pt x="56906" y="12786"/>
                    <a:pt x="52728" y="12509"/>
                  </a:cubicBezTo>
                  <a:cubicBezTo>
                    <a:pt x="45550" y="12042"/>
                    <a:pt x="38349" y="11935"/>
                    <a:pt x="31160" y="11911"/>
                  </a:cubicBezTo>
                  <a:cubicBezTo>
                    <a:pt x="30238" y="11911"/>
                    <a:pt x="28691" y="13146"/>
                    <a:pt x="28477" y="14052"/>
                  </a:cubicBezTo>
                  <a:cubicBezTo>
                    <a:pt x="27041" y="20102"/>
                    <a:pt x="25893" y="26219"/>
                    <a:pt x="24465" y="33266"/>
                  </a:cubicBezTo>
                  <a:moveTo>
                    <a:pt x="52546" y="43289"/>
                  </a:moveTo>
                  <a:cubicBezTo>
                    <a:pt x="57915" y="53908"/>
                    <a:pt x="63273" y="64489"/>
                    <a:pt x="69093" y="75983"/>
                  </a:cubicBezTo>
                  <a:cubicBezTo>
                    <a:pt x="62873" y="75983"/>
                    <a:pt x="58137" y="76114"/>
                    <a:pt x="53428" y="75869"/>
                  </a:cubicBezTo>
                  <a:cubicBezTo>
                    <a:pt x="52514" y="75829"/>
                    <a:pt x="51311" y="74480"/>
                    <a:pt x="50868" y="73467"/>
                  </a:cubicBezTo>
                  <a:cubicBezTo>
                    <a:pt x="48399" y="67718"/>
                    <a:pt x="46259" y="61826"/>
                    <a:pt x="43738" y="56101"/>
                  </a:cubicBezTo>
                  <a:cubicBezTo>
                    <a:pt x="38800" y="44844"/>
                    <a:pt x="34606" y="42683"/>
                    <a:pt x="22031" y="44729"/>
                  </a:cubicBezTo>
                  <a:cubicBezTo>
                    <a:pt x="20077" y="53936"/>
                    <a:pt x="17968" y="63199"/>
                    <a:pt x="16203" y="72525"/>
                  </a:cubicBezTo>
                  <a:cubicBezTo>
                    <a:pt x="15681" y="75240"/>
                    <a:pt x="14676" y="76205"/>
                    <a:pt x="11961" y="76058"/>
                  </a:cubicBezTo>
                  <a:cubicBezTo>
                    <a:pt x="8305" y="75853"/>
                    <a:pt x="4629" y="76003"/>
                    <a:pt x="0" y="76003"/>
                  </a:cubicBezTo>
                  <a:cubicBezTo>
                    <a:pt x="5389" y="50225"/>
                    <a:pt x="10667" y="24921"/>
                    <a:pt x="15843" y="136"/>
                  </a:cubicBezTo>
                  <a:cubicBezTo>
                    <a:pt x="30673" y="136"/>
                    <a:pt x="45103" y="-256"/>
                    <a:pt x="59502" y="290"/>
                  </a:cubicBezTo>
                  <a:cubicBezTo>
                    <a:pt x="67408" y="583"/>
                    <a:pt x="73022" y="7037"/>
                    <a:pt x="74146" y="15021"/>
                  </a:cubicBezTo>
                  <a:cubicBezTo>
                    <a:pt x="76207" y="29745"/>
                    <a:pt x="68872" y="39973"/>
                    <a:pt x="54247" y="42802"/>
                  </a:cubicBezTo>
                  <a:cubicBezTo>
                    <a:pt x="53349" y="42968"/>
                    <a:pt x="52475" y="43312"/>
                    <a:pt x="52546" y="43289"/>
                  </a:cubicBezTo>
                </a:path>
              </a:pathLst>
            </a:custGeom>
            <a:solidFill>
              <a:srgbClr val="01639C"/>
            </a:solidFill>
            <a:ln w="3948"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6927F0FE-CA26-29D6-6A9F-4CE36AC92752}"/>
                </a:ext>
              </a:extLst>
            </p:cNvPr>
            <p:cNvSpPr/>
            <p:nvPr/>
          </p:nvSpPr>
          <p:spPr>
            <a:xfrm>
              <a:off x="1298864" y="773992"/>
              <a:ext cx="88989" cy="56423"/>
            </a:xfrm>
            <a:custGeom>
              <a:avLst/>
              <a:gdLst>
                <a:gd name="connsiteX0" fmla="*/ 80196 w 88989"/>
                <a:gd name="connsiteY0" fmla="*/ 56424 h 56423"/>
                <a:gd name="connsiteX1" fmla="*/ 65603 w 88989"/>
                <a:gd name="connsiteY1" fmla="*/ 56424 h 56423"/>
                <a:gd name="connsiteX2" fmla="*/ 70118 w 88989"/>
                <a:gd name="connsiteY2" fmla="*/ 34955 h 56423"/>
                <a:gd name="connsiteX3" fmla="*/ 73699 w 88989"/>
                <a:gd name="connsiteY3" fmla="*/ 18178 h 56423"/>
                <a:gd name="connsiteX4" fmla="*/ 65473 w 88989"/>
                <a:gd name="connsiteY4" fmla="*/ 10838 h 56423"/>
                <a:gd name="connsiteX5" fmla="*/ 55874 w 88989"/>
                <a:gd name="connsiteY5" fmla="*/ 20714 h 56423"/>
                <a:gd name="connsiteX6" fmla="*/ 49432 w 88989"/>
                <a:gd name="connsiteY6" fmla="*/ 46401 h 56423"/>
                <a:gd name="connsiteX7" fmla="*/ 47370 w 88989"/>
                <a:gd name="connsiteY7" fmla="*/ 56262 h 56423"/>
                <a:gd name="connsiteX8" fmla="*/ 32746 w 88989"/>
                <a:gd name="connsiteY8" fmla="*/ 56262 h 56423"/>
                <a:gd name="connsiteX9" fmla="*/ 37522 w 88989"/>
                <a:gd name="connsiteY9" fmla="*/ 33142 h 56423"/>
                <a:gd name="connsiteX10" fmla="*/ 40628 w 88989"/>
                <a:gd name="connsiteY10" fmla="*/ 17537 h 56423"/>
                <a:gd name="connsiteX11" fmla="*/ 33075 w 88989"/>
                <a:gd name="connsiteY11" fmla="*/ 10711 h 56423"/>
                <a:gd name="connsiteX12" fmla="*/ 21549 w 88989"/>
                <a:gd name="connsiteY12" fmla="*/ 23840 h 56423"/>
                <a:gd name="connsiteX13" fmla="*/ 17469 w 88989"/>
                <a:gd name="connsiteY13" fmla="*/ 42152 h 56423"/>
                <a:gd name="connsiteX14" fmla="*/ 14379 w 88989"/>
                <a:gd name="connsiteY14" fmla="*/ 56305 h 56423"/>
                <a:gd name="connsiteX15" fmla="*/ 0 w 88989"/>
                <a:gd name="connsiteY15" fmla="*/ 56305 h 56423"/>
                <a:gd name="connsiteX16" fmla="*/ 269 w 88989"/>
                <a:gd name="connsiteY16" fmla="*/ 53892 h 56423"/>
                <a:gd name="connsiteX17" fmla="*/ 11312 w 88989"/>
                <a:gd name="connsiteY17" fmla="*/ 1357 h 56423"/>
                <a:gd name="connsiteX18" fmla="*/ 24852 w 88989"/>
                <a:gd name="connsiteY18" fmla="*/ 1357 h 56423"/>
                <a:gd name="connsiteX19" fmla="*/ 24184 w 88989"/>
                <a:gd name="connsiteY19" fmla="*/ 7384 h 56423"/>
                <a:gd name="connsiteX20" fmla="*/ 41083 w 88989"/>
                <a:gd name="connsiteY20" fmla="*/ 0 h 56423"/>
                <a:gd name="connsiteX21" fmla="*/ 55498 w 88989"/>
                <a:gd name="connsiteY21" fmla="*/ 9287 h 56423"/>
                <a:gd name="connsiteX22" fmla="*/ 59233 w 88989"/>
                <a:gd name="connsiteY22" fmla="*/ 5920 h 56423"/>
                <a:gd name="connsiteX23" fmla="*/ 78225 w 88989"/>
                <a:gd name="connsiteY23" fmla="*/ 190 h 56423"/>
                <a:gd name="connsiteX24" fmla="*/ 88814 w 88989"/>
                <a:gd name="connsiteY24" fmla="*/ 14031 h 56423"/>
                <a:gd name="connsiteX25" fmla="*/ 82641 w 88989"/>
                <a:gd name="connsiteY25" fmla="*/ 45246 h 56423"/>
                <a:gd name="connsiteX26" fmla="*/ 80196 w 88989"/>
                <a:gd name="connsiteY26" fmla="*/ 56424 h 56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8989" h="56423">
                  <a:moveTo>
                    <a:pt x="80196" y="56424"/>
                  </a:moveTo>
                  <a:lnTo>
                    <a:pt x="65603" y="56424"/>
                  </a:lnTo>
                  <a:cubicBezTo>
                    <a:pt x="67131" y="49132"/>
                    <a:pt x="68610" y="42045"/>
                    <a:pt x="70118" y="34955"/>
                  </a:cubicBezTo>
                  <a:cubicBezTo>
                    <a:pt x="71305" y="29363"/>
                    <a:pt x="72603" y="23788"/>
                    <a:pt x="73699" y="18178"/>
                  </a:cubicBezTo>
                  <a:cubicBezTo>
                    <a:pt x="74910" y="12029"/>
                    <a:pt x="71523" y="8955"/>
                    <a:pt x="65473" y="10838"/>
                  </a:cubicBezTo>
                  <a:cubicBezTo>
                    <a:pt x="60574" y="12357"/>
                    <a:pt x="57254" y="15974"/>
                    <a:pt x="55874" y="20714"/>
                  </a:cubicBezTo>
                  <a:cubicBezTo>
                    <a:pt x="53413" y="29193"/>
                    <a:pt x="51501" y="37819"/>
                    <a:pt x="49432" y="46401"/>
                  </a:cubicBezTo>
                  <a:cubicBezTo>
                    <a:pt x="48664" y="49567"/>
                    <a:pt x="48091" y="52780"/>
                    <a:pt x="47370" y="56262"/>
                  </a:cubicBezTo>
                  <a:lnTo>
                    <a:pt x="32746" y="56262"/>
                  </a:lnTo>
                  <a:cubicBezTo>
                    <a:pt x="34357" y="48487"/>
                    <a:pt x="35951" y="40810"/>
                    <a:pt x="37522" y="33142"/>
                  </a:cubicBezTo>
                  <a:cubicBezTo>
                    <a:pt x="38586" y="27943"/>
                    <a:pt x="39785" y="22768"/>
                    <a:pt x="40628" y="17537"/>
                  </a:cubicBezTo>
                  <a:cubicBezTo>
                    <a:pt x="41471" y="12278"/>
                    <a:pt x="38266" y="9402"/>
                    <a:pt x="33075" y="10711"/>
                  </a:cubicBezTo>
                  <a:cubicBezTo>
                    <a:pt x="26313" y="12421"/>
                    <a:pt x="23214" y="17703"/>
                    <a:pt x="21549" y="23840"/>
                  </a:cubicBezTo>
                  <a:cubicBezTo>
                    <a:pt x="19914" y="29866"/>
                    <a:pt x="18811" y="36039"/>
                    <a:pt x="17469" y="42152"/>
                  </a:cubicBezTo>
                  <a:cubicBezTo>
                    <a:pt x="16456" y="46797"/>
                    <a:pt x="15443" y="51438"/>
                    <a:pt x="14379" y="56305"/>
                  </a:cubicBezTo>
                  <a:lnTo>
                    <a:pt x="0" y="56305"/>
                  </a:lnTo>
                  <a:cubicBezTo>
                    <a:pt x="91" y="55470"/>
                    <a:pt x="107" y="54671"/>
                    <a:pt x="269" y="53892"/>
                  </a:cubicBezTo>
                  <a:cubicBezTo>
                    <a:pt x="3925" y="36462"/>
                    <a:pt x="7593" y="19032"/>
                    <a:pt x="11312" y="1357"/>
                  </a:cubicBezTo>
                  <a:lnTo>
                    <a:pt x="24852" y="1357"/>
                  </a:lnTo>
                  <a:cubicBezTo>
                    <a:pt x="24655" y="3138"/>
                    <a:pt x="24453" y="4930"/>
                    <a:pt x="24184" y="7384"/>
                  </a:cubicBezTo>
                  <a:cubicBezTo>
                    <a:pt x="29466" y="3474"/>
                    <a:pt x="34503" y="24"/>
                    <a:pt x="41083" y="0"/>
                  </a:cubicBezTo>
                  <a:cubicBezTo>
                    <a:pt x="47893" y="-31"/>
                    <a:pt x="53116" y="2034"/>
                    <a:pt x="55498" y="9287"/>
                  </a:cubicBezTo>
                  <a:cubicBezTo>
                    <a:pt x="56863" y="8052"/>
                    <a:pt x="58022" y="6956"/>
                    <a:pt x="59233" y="5920"/>
                  </a:cubicBezTo>
                  <a:cubicBezTo>
                    <a:pt x="64717" y="1219"/>
                    <a:pt x="71119" y="-621"/>
                    <a:pt x="78225" y="190"/>
                  </a:cubicBezTo>
                  <a:cubicBezTo>
                    <a:pt x="85363" y="994"/>
                    <a:pt x="89965" y="6486"/>
                    <a:pt x="88814" y="14031"/>
                  </a:cubicBezTo>
                  <a:cubicBezTo>
                    <a:pt x="87219" y="24505"/>
                    <a:pt x="84758" y="34855"/>
                    <a:pt x="82641" y="45246"/>
                  </a:cubicBezTo>
                  <a:cubicBezTo>
                    <a:pt x="81881" y="48946"/>
                    <a:pt x="81031" y="52625"/>
                    <a:pt x="80196" y="56424"/>
                  </a:cubicBezTo>
                </a:path>
              </a:pathLst>
            </a:custGeom>
            <a:solidFill>
              <a:srgbClr val="01639C"/>
            </a:solidFill>
            <a:ln w="3948"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13DA7227-4EAD-37FB-9508-DB1F7E8C26A5}"/>
                </a:ext>
              </a:extLst>
            </p:cNvPr>
            <p:cNvSpPr/>
            <p:nvPr/>
          </p:nvSpPr>
          <p:spPr>
            <a:xfrm>
              <a:off x="1548569" y="645149"/>
              <a:ext cx="66733" cy="79818"/>
            </a:xfrm>
            <a:custGeom>
              <a:avLst/>
              <a:gdLst>
                <a:gd name="connsiteX0" fmla="*/ 30945 w 66733"/>
                <a:gd name="connsiteY0" fmla="*/ 25457 h 79818"/>
                <a:gd name="connsiteX1" fmla="*/ 32670 w 66733"/>
                <a:gd name="connsiteY1" fmla="*/ 26011 h 79818"/>
                <a:gd name="connsiteX2" fmla="*/ 40061 w 66733"/>
                <a:gd name="connsiteY2" fmla="*/ 20475 h 79818"/>
                <a:gd name="connsiteX3" fmla="*/ 42048 w 66733"/>
                <a:gd name="connsiteY3" fmla="*/ 12494 h 79818"/>
                <a:gd name="connsiteX4" fmla="*/ 36718 w 66733"/>
                <a:gd name="connsiteY4" fmla="*/ 9796 h 79818"/>
                <a:gd name="connsiteX5" fmla="*/ 30332 w 66733"/>
                <a:gd name="connsiteY5" fmla="*/ 14971 h 79818"/>
                <a:gd name="connsiteX6" fmla="*/ 30945 w 66733"/>
                <a:gd name="connsiteY6" fmla="*/ 25457 h 79818"/>
                <a:gd name="connsiteX7" fmla="*/ 38585 w 66733"/>
                <a:gd name="connsiteY7" fmla="*/ 63252 h 79818"/>
                <a:gd name="connsiteX8" fmla="*/ 24669 w 66733"/>
                <a:gd name="connsiteY8" fmla="*/ 42764 h 79818"/>
                <a:gd name="connsiteX9" fmla="*/ 14524 w 66733"/>
                <a:gd name="connsiteY9" fmla="*/ 56090 h 79818"/>
                <a:gd name="connsiteX10" fmla="*/ 20451 w 66733"/>
                <a:gd name="connsiteY10" fmla="*/ 66374 h 79818"/>
                <a:gd name="connsiteX11" fmla="*/ 38585 w 66733"/>
                <a:gd name="connsiteY11" fmla="*/ 63252 h 79818"/>
                <a:gd name="connsiteX12" fmla="*/ 19561 w 66733"/>
                <a:gd name="connsiteY12" fmla="*/ 31997 h 79818"/>
                <a:gd name="connsiteX13" fmla="*/ 17270 w 66733"/>
                <a:gd name="connsiteY13" fmla="*/ 13127 h 79818"/>
                <a:gd name="connsiteX14" fmla="*/ 50725 w 66733"/>
                <a:gd name="connsiteY14" fmla="*/ 4699 h 79818"/>
                <a:gd name="connsiteX15" fmla="*/ 53708 w 66733"/>
                <a:gd name="connsiteY15" fmla="*/ 21401 h 79818"/>
                <a:gd name="connsiteX16" fmla="*/ 41632 w 66733"/>
                <a:gd name="connsiteY16" fmla="*/ 33794 h 79818"/>
                <a:gd name="connsiteX17" fmla="*/ 37406 w 66733"/>
                <a:gd name="connsiteY17" fmla="*/ 36263 h 79818"/>
                <a:gd name="connsiteX18" fmla="*/ 49245 w 66733"/>
                <a:gd name="connsiteY18" fmla="*/ 53914 h 79818"/>
                <a:gd name="connsiteX19" fmla="*/ 56130 w 66733"/>
                <a:gd name="connsiteY19" fmla="*/ 45181 h 79818"/>
                <a:gd name="connsiteX20" fmla="*/ 66734 w 66733"/>
                <a:gd name="connsiteY20" fmla="*/ 51583 h 79818"/>
                <a:gd name="connsiteX21" fmla="*/ 58330 w 66733"/>
                <a:gd name="connsiteY21" fmla="*/ 63485 h 79818"/>
                <a:gd name="connsiteX22" fmla="*/ 65574 w 66733"/>
                <a:gd name="connsiteY22" fmla="*/ 70402 h 79818"/>
                <a:gd name="connsiteX23" fmla="*/ 55999 w 66733"/>
                <a:gd name="connsiteY23" fmla="*/ 79819 h 79818"/>
                <a:gd name="connsiteX24" fmla="*/ 47013 w 66733"/>
                <a:gd name="connsiteY24" fmla="*/ 72756 h 79818"/>
                <a:gd name="connsiteX25" fmla="*/ 20515 w 66733"/>
                <a:gd name="connsiteY25" fmla="*/ 79106 h 79818"/>
                <a:gd name="connsiteX26" fmla="*/ 110 w 66733"/>
                <a:gd name="connsiteY26" fmla="*/ 55350 h 79818"/>
                <a:gd name="connsiteX27" fmla="*/ 11652 w 66733"/>
                <a:gd name="connsiteY27" fmla="*/ 36939 h 79818"/>
                <a:gd name="connsiteX28" fmla="*/ 19561 w 66733"/>
                <a:gd name="connsiteY28" fmla="*/ 31997 h 79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6733" h="79818">
                  <a:moveTo>
                    <a:pt x="30945" y="25457"/>
                  </a:moveTo>
                  <a:cubicBezTo>
                    <a:pt x="31527" y="25647"/>
                    <a:pt x="32096" y="25825"/>
                    <a:pt x="32670" y="26011"/>
                  </a:cubicBezTo>
                  <a:cubicBezTo>
                    <a:pt x="35147" y="24179"/>
                    <a:pt x="37762" y="22505"/>
                    <a:pt x="40061" y="20475"/>
                  </a:cubicBezTo>
                  <a:cubicBezTo>
                    <a:pt x="42455" y="18358"/>
                    <a:pt x="43789" y="15347"/>
                    <a:pt x="42048" y="12494"/>
                  </a:cubicBezTo>
                  <a:cubicBezTo>
                    <a:pt x="41141" y="11014"/>
                    <a:pt x="38566" y="9827"/>
                    <a:pt x="36718" y="9796"/>
                  </a:cubicBezTo>
                  <a:cubicBezTo>
                    <a:pt x="33537" y="9740"/>
                    <a:pt x="30692" y="11699"/>
                    <a:pt x="30332" y="14971"/>
                  </a:cubicBezTo>
                  <a:cubicBezTo>
                    <a:pt x="29956" y="18402"/>
                    <a:pt x="30688" y="21959"/>
                    <a:pt x="30945" y="25457"/>
                  </a:cubicBezTo>
                  <a:moveTo>
                    <a:pt x="38585" y="63252"/>
                  </a:moveTo>
                  <a:cubicBezTo>
                    <a:pt x="33794" y="56205"/>
                    <a:pt x="29267" y="49534"/>
                    <a:pt x="24669" y="42764"/>
                  </a:cubicBezTo>
                  <a:cubicBezTo>
                    <a:pt x="19027" y="45699"/>
                    <a:pt x="14817" y="49435"/>
                    <a:pt x="14524" y="56090"/>
                  </a:cubicBezTo>
                  <a:cubicBezTo>
                    <a:pt x="14319" y="60727"/>
                    <a:pt x="16257" y="64478"/>
                    <a:pt x="20451" y="66374"/>
                  </a:cubicBezTo>
                  <a:cubicBezTo>
                    <a:pt x="26984" y="69317"/>
                    <a:pt x="32840" y="66864"/>
                    <a:pt x="38585" y="63252"/>
                  </a:cubicBezTo>
                  <a:moveTo>
                    <a:pt x="19561" y="31997"/>
                  </a:moveTo>
                  <a:cubicBezTo>
                    <a:pt x="16970" y="25710"/>
                    <a:pt x="15098" y="19644"/>
                    <a:pt x="17270" y="13127"/>
                  </a:cubicBezTo>
                  <a:cubicBezTo>
                    <a:pt x="21480" y="489"/>
                    <a:pt x="41039" y="-4441"/>
                    <a:pt x="50725" y="4699"/>
                  </a:cubicBezTo>
                  <a:cubicBezTo>
                    <a:pt x="55687" y="9384"/>
                    <a:pt x="56699" y="15220"/>
                    <a:pt x="53708" y="21401"/>
                  </a:cubicBezTo>
                  <a:cubicBezTo>
                    <a:pt x="51061" y="26893"/>
                    <a:pt x="46693" y="30680"/>
                    <a:pt x="41632" y="33794"/>
                  </a:cubicBezTo>
                  <a:cubicBezTo>
                    <a:pt x="40382" y="34569"/>
                    <a:pt x="39088" y="35281"/>
                    <a:pt x="37406" y="36263"/>
                  </a:cubicBezTo>
                  <a:cubicBezTo>
                    <a:pt x="41331" y="42107"/>
                    <a:pt x="45090" y="47717"/>
                    <a:pt x="49245" y="53914"/>
                  </a:cubicBezTo>
                  <a:cubicBezTo>
                    <a:pt x="51789" y="50693"/>
                    <a:pt x="53914" y="47994"/>
                    <a:pt x="56130" y="45181"/>
                  </a:cubicBezTo>
                  <a:cubicBezTo>
                    <a:pt x="59671" y="47314"/>
                    <a:pt x="63015" y="49344"/>
                    <a:pt x="66734" y="51583"/>
                  </a:cubicBezTo>
                  <a:cubicBezTo>
                    <a:pt x="63881" y="55623"/>
                    <a:pt x="61230" y="59374"/>
                    <a:pt x="58330" y="63485"/>
                  </a:cubicBezTo>
                  <a:cubicBezTo>
                    <a:pt x="60577" y="65626"/>
                    <a:pt x="63007" y="67948"/>
                    <a:pt x="65574" y="70402"/>
                  </a:cubicBezTo>
                  <a:cubicBezTo>
                    <a:pt x="62362" y="73559"/>
                    <a:pt x="59279" y="76590"/>
                    <a:pt x="55999" y="79819"/>
                  </a:cubicBezTo>
                  <a:cubicBezTo>
                    <a:pt x="53063" y="77512"/>
                    <a:pt x="50187" y="75249"/>
                    <a:pt x="47013" y="72756"/>
                  </a:cubicBezTo>
                  <a:cubicBezTo>
                    <a:pt x="39131" y="78240"/>
                    <a:pt x="30165" y="80123"/>
                    <a:pt x="20515" y="79106"/>
                  </a:cubicBezTo>
                  <a:cubicBezTo>
                    <a:pt x="7351" y="77726"/>
                    <a:pt x="-1069" y="68095"/>
                    <a:pt x="110" y="55350"/>
                  </a:cubicBezTo>
                  <a:cubicBezTo>
                    <a:pt x="846" y="47389"/>
                    <a:pt x="5226" y="41434"/>
                    <a:pt x="11652" y="36939"/>
                  </a:cubicBezTo>
                  <a:cubicBezTo>
                    <a:pt x="14093" y="35234"/>
                    <a:pt x="16700" y="33770"/>
                    <a:pt x="19561" y="31997"/>
                  </a:cubicBezTo>
                </a:path>
              </a:pathLst>
            </a:custGeom>
            <a:solidFill>
              <a:srgbClr val="01639C"/>
            </a:solidFill>
            <a:ln w="3948"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4A7D5966-7DCE-433E-F0E7-35EE21702D2A}"/>
                </a:ext>
              </a:extLst>
            </p:cNvPr>
            <p:cNvSpPr/>
            <p:nvPr/>
          </p:nvSpPr>
          <p:spPr>
            <a:xfrm>
              <a:off x="1048836" y="753719"/>
              <a:ext cx="72966" cy="77149"/>
            </a:xfrm>
            <a:custGeom>
              <a:avLst/>
              <a:gdLst>
                <a:gd name="connsiteX0" fmla="*/ 49748 w 72966"/>
                <a:gd name="connsiteY0" fmla="*/ 17206 h 77149"/>
                <a:gd name="connsiteX1" fmla="*/ 48914 w 72966"/>
                <a:gd name="connsiteY1" fmla="*/ 16985 h 77149"/>
                <a:gd name="connsiteX2" fmla="*/ 32422 w 72966"/>
                <a:gd name="connsiteY2" fmla="*/ 47072 h 77149"/>
                <a:gd name="connsiteX3" fmla="*/ 54085 w 72966"/>
                <a:gd name="connsiteY3" fmla="*/ 47072 h 77149"/>
                <a:gd name="connsiteX4" fmla="*/ 49748 w 72966"/>
                <a:gd name="connsiteY4" fmla="*/ 17206 h 77149"/>
                <a:gd name="connsiteX5" fmla="*/ 72967 w 72966"/>
                <a:gd name="connsiteY5" fmla="*/ 76847 h 77149"/>
                <a:gd name="connsiteX6" fmla="*/ 61120 w 72966"/>
                <a:gd name="connsiteY6" fmla="*/ 76716 h 77149"/>
                <a:gd name="connsiteX7" fmla="*/ 58200 w 72966"/>
                <a:gd name="connsiteY7" fmla="*/ 73978 h 77149"/>
                <a:gd name="connsiteX8" fmla="*/ 56059 w 72966"/>
                <a:gd name="connsiteY8" fmla="*/ 59745 h 77149"/>
                <a:gd name="connsiteX9" fmla="*/ 37356 w 72966"/>
                <a:gd name="connsiteY9" fmla="*/ 59599 h 77149"/>
                <a:gd name="connsiteX10" fmla="*/ 19843 w 72966"/>
                <a:gd name="connsiteY10" fmla="*/ 69926 h 77149"/>
                <a:gd name="connsiteX11" fmla="*/ 8258 w 72966"/>
                <a:gd name="connsiteY11" fmla="*/ 76918 h 77149"/>
                <a:gd name="connsiteX12" fmla="*/ 0 w 72966"/>
                <a:gd name="connsiteY12" fmla="*/ 76851 h 77149"/>
                <a:gd name="connsiteX13" fmla="*/ 15934 w 72966"/>
                <a:gd name="connsiteY13" fmla="*/ 48647 h 77149"/>
                <a:gd name="connsiteX14" fmla="*/ 40731 w 72966"/>
                <a:gd name="connsiteY14" fmla="*/ 4572 h 77149"/>
                <a:gd name="connsiteX15" fmla="*/ 48704 w 72966"/>
                <a:gd name="connsiteY15" fmla="*/ 77 h 77149"/>
                <a:gd name="connsiteX16" fmla="*/ 58081 w 72966"/>
                <a:gd name="connsiteY16" fmla="*/ 267 h 77149"/>
                <a:gd name="connsiteX17" fmla="*/ 61211 w 72966"/>
                <a:gd name="connsiteY17" fmla="*/ 2776 h 77149"/>
                <a:gd name="connsiteX18" fmla="*/ 72805 w 72966"/>
                <a:gd name="connsiteY18" fmla="*/ 73978 h 77149"/>
                <a:gd name="connsiteX19" fmla="*/ 72967 w 72966"/>
                <a:gd name="connsiteY19" fmla="*/ 76847 h 7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2966" h="77149">
                  <a:moveTo>
                    <a:pt x="49748" y="17206"/>
                  </a:moveTo>
                  <a:cubicBezTo>
                    <a:pt x="49472" y="17131"/>
                    <a:pt x="49194" y="17060"/>
                    <a:pt x="48914" y="16985"/>
                  </a:cubicBezTo>
                  <a:cubicBezTo>
                    <a:pt x="43493" y="26861"/>
                    <a:pt x="38080" y="36745"/>
                    <a:pt x="32422" y="47072"/>
                  </a:cubicBezTo>
                  <a:lnTo>
                    <a:pt x="54085" y="47072"/>
                  </a:lnTo>
                  <a:cubicBezTo>
                    <a:pt x="52609" y="36903"/>
                    <a:pt x="51177" y="27051"/>
                    <a:pt x="49748" y="17206"/>
                  </a:cubicBezTo>
                  <a:moveTo>
                    <a:pt x="72967" y="76847"/>
                  </a:moveTo>
                  <a:cubicBezTo>
                    <a:pt x="68705" y="76847"/>
                    <a:pt x="64891" y="77052"/>
                    <a:pt x="61120" y="76716"/>
                  </a:cubicBezTo>
                  <a:cubicBezTo>
                    <a:pt x="60040" y="76617"/>
                    <a:pt x="58430" y="75090"/>
                    <a:pt x="58200" y="73978"/>
                  </a:cubicBezTo>
                  <a:cubicBezTo>
                    <a:pt x="57278" y="69483"/>
                    <a:pt x="56795" y="64885"/>
                    <a:pt x="56059" y="59745"/>
                  </a:cubicBezTo>
                  <a:cubicBezTo>
                    <a:pt x="49764" y="59745"/>
                    <a:pt x="43469" y="60359"/>
                    <a:pt x="37356" y="59599"/>
                  </a:cubicBezTo>
                  <a:cubicBezTo>
                    <a:pt x="28509" y="58511"/>
                    <a:pt x="22494" y="60980"/>
                    <a:pt x="19843" y="69926"/>
                  </a:cubicBezTo>
                  <a:cubicBezTo>
                    <a:pt x="18134" y="75715"/>
                    <a:pt x="14252" y="77915"/>
                    <a:pt x="8258" y="76918"/>
                  </a:cubicBezTo>
                  <a:cubicBezTo>
                    <a:pt x="5797" y="76510"/>
                    <a:pt x="3205" y="76851"/>
                    <a:pt x="0" y="76851"/>
                  </a:cubicBezTo>
                  <a:cubicBezTo>
                    <a:pt x="5543" y="67042"/>
                    <a:pt x="10735" y="57842"/>
                    <a:pt x="15934" y="48647"/>
                  </a:cubicBezTo>
                  <a:cubicBezTo>
                    <a:pt x="24223" y="33971"/>
                    <a:pt x="32643" y="19363"/>
                    <a:pt x="40731" y="4572"/>
                  </a:cubicBezTo>
                  <a:cubicBezTo>
                    <a:pt x="42634" y="1090"/>
                    <a:pt x="44787" y="-366"/>
                    <a:pt x="48704" y="77"/>
                  </a:cubicBezTo>
                  <a:cubicBezTo>
                    <a:pt x="51794" y="429"/>
                    <a:pt x="54983" y="-85"/>
                    <a:pt x="58081" y="267"/>
                  </a:cubicBezTo>
                  <a:cubicBezTo>
                    <a:pt x="59241" y="406"/>
                    <a:pt x="61041" y="1755"/>
                    <a:pt x="61211" y="2776"/>
                  </a:cubicBezTo>
                  <a:cubicBezTo>
                    <a:pt x="65192" y="26493"/>
                    <a:pt x="68986" y="50233"/>
                    <a:pt x="72805" y="73978"/>
                  </a:cubicBezTo>
                  <a:cubicBezTo>
                    <a:pt x="72923" y="74761"/>
                    <a:pt x="72899" y="75580"/>
                    <a:pt x="72967" y="76847"/>
                  </a:cubicBezTo>
                </a:path>
              </a:pathLst>
            </a:custGeom>
            <a:solidFill>
              <a:srgbClr val="01639C"/>
            </a:solidFill>
            <a:ln w="3948"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C6F24D9A-323F-8C52-0F66-8FBA450EEC0C}"/>
                </a:ext>
              </a:extLst>
            </p:cNvPr>
            <p:cNvSpPr/>
            <p:nvPr/>
          </p:nvSpPr>
          <p:spPr>
            <a:xfrm>
              <a:off x="1197223" y="646419"/>
              <a:ext cx="60309" cy="78129"/>
            </a:xfrm>
            <a:custGeom>
              <a:avLst/>
              <a:gdLst>
                <a:gd name="connsiteX0" fmla="*/ 19903 w 60309"/>
                <a:gd name="connsiteY0" fmla="*/ 52905 h 78129"/>
                <a:gd name="connsiteX1" fmla="*/ 19911 w 60309"/>
                <a:gd name="connsiteY1" fmla="*/ 55291 h 78129"/>
                <a:gd name="connsiteX2" fmla="*/ 27610 w 60309"/>
                <a:gd name="connsiteY2" fmla="*/ 66695 h 78129"/>
                <a:gd name="connsiteX3" fmla="*/ 40161 w 60309"/>
                <a:gd name="connsiteY3" fmla="*/ 62049 h 78129"/>
                <a:gd name="connsiteX4" fmla="*/ 45982 w 60309"/>
                <a:gd name="connsiteY4" fmla="*/ 41743 h 78129"/>
                <a:gd name="connsiteX5" fmla="*/ 37684 w 60309"/>
                <a:gd name="connsiteY5" fmla="*/ 30862 h 78129"/>
                <a:gd name="connsiteX6" fmla="*/ 25094 w 60309"/>
                <a:gd name="connsiteY6" fmla="*/ 36429 h 78129"/>
                <a:gd name="connsiteX7" fmla="*/ 19903 w 60309"/>
                <a:gd name="connsiteY7" fmla="*/ 52905 h 78129"/>
                <a:gd name="connsiteX8" fmla="*/ 15119 w 60309"/>
                <a:gd name="connsiteY8" fmla="*/ 68428 h 78129"/>
                <a:gd name="connsiteX9" fmla="*/ 13164 w 60309"/>
                <a:gd name="connsiteY9" fmla="*/ 76408 h 78129"/>
                <a:gd name="connsiteX10" fmla="*/ 0 w 60309"/>
                <a:gd name="connsiteY10" fmla="*/ 76408 h 78129"/>
                <a:gd name="connsiteX11" fmla="*/ 4602 w 60309"/>
                <a:gd name="connsiteY11" fmla="*/ 53918 h 78129"/>
                <a:gd name="connsiteX12" fmla="*/ 15091 w 60309"/>
                <a:gd name="connsiteY12" fmla="*/ 3655 h 78129"/>
                <a:gd name="connsiteX13" fmla="*/ 19637 w 60309"/>
                <a:gd name="connsiteY13" fmla="*/ 27 h 78129"/>
                <a:gd name="connsiteX14" fmla="*/ 30511 w 60309"/>
                <a:gd name="connsiteY14" fmla="*/ 82 h 78129"/>
                <a:gd name="connsiteX15" fmla="*/ 25343 w 60309"/>
                <a:gd name="connsiteY15" fmla="*/ 25239 h 78129"/>
                <a:gd name="connsiteX16" fmla="*/ 34293 w 60309"/>
                <a:gd name="connsiteY16" fmla="*/ 21192 h 78129"/>
                <a:gd name="connsiteX17" fmla="*/ 59522 w 60309"/>
                <a:gd name="connsiteY17" fmla="*/ 35792 h 78129"/>
                <a:gd name="connsiteX18" fmla="*/ 53879 w 60309"/>
                <a:gd name="connsiteY18" fmla="*/ 65927 h 78129"/>
                <a:gd name="connsiteX19" fmla="*/ 15119 w 60309"/>
                <a:gd name="connsiteY19" fmla="*/ 68428 h 7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309" h="78129">
                  <a:moveTo>
                    <a:pt x="19903" y="52905"/>
                  </a:moveTo>
                  <a:cubicBezTo>
                    <a:pt x="19903" y="53388"/>
                    <a:pt x="19863" y="54345"/>
                    <a:pt x="19911" y="55291"/>
                  </a:cubicBezTo>
                  <a:cubicBezTo>
                    <a:pt x="20172" y="60858"/>
                    <a:pt x="23100" y="65175"/>
                    <a:pt x="27610" y="66695"/>
                  </a:cubicBezTo>
                  <a:cubicBezTo>
                    <a:pt x="31868" y="68127"/>
                    <a:pt x="36735" y="66516"/>
                    <a:pt x="40161" y="62049"/>
                  </a:cubicBezTo>
                  <a:cubicBezTo>
                    <a:pt x="44723" y="56098"/>
                    <a:pt x="46417" y="49083"/>
                    <a:pt x="45982" y="41743"/>
                  </a:cubicBezTo>
                  <a:cubicBezTo>
                    <a:pt x="45681" y="36536"/>
                    <a:pt x="43160" y="32413"/>
                    <a:pt x="37684" y="30862"/>
                  </a:cubicBezTo>
                  <a:cubicBezTo>
                    <a:pt x="33312" y="29627"/>
                    <a:pt x="28635" y="31697"/>
                    <a:pt x="25094" y="36429"/>
                  </a:cubicBezTo>
                  <a:cubicBezTo>
                    <a:pt x="21552" y="41173"/>
                    <a:pt x="20073" y="46602"/>
                    <a:pt x="19903" y="52905"/>
                  </a:cubicBezTo>
                  <a:moveTo>
                    <a:pt x="15119" y="68428"/>
                  </a:moveTo>
                  <a:cubicBezTo>
                    <a:pt x="14450" y="71150"/>
                    <a:pt x="13853" y="73619"/>
                    <a:pt x="13164" y="76408"/>
                  </a:cubicBezTo>
                  <a:lnTo>
                    <a:pt x="0" y="76408"/>
                  </a:lnTo>
                  <a:cubicBezTo>
                    <a:pt x="1563" y="68756"/>
                    <a:pt x="3051" y="61333"/>
                    <a:pt x="4602" y="53918"/>
                  </a:cubicBezTo>
                  <a:cubicBezTo>
                    <a:pt x="8099" y="37165"/>
                    <a:pt x="11724" y="20440"/>
                    <a:pt x="15091" y="3655"/>
                  </a:cubicBezTo>
                  <a:cubicBezTo>
                    <a:pt x="15673" y="771"/>
                    <a:pt x="16777" y="-179"/>
                    <a:pt x="19637" y="27"/>
                  </a:cubicBezTo>
                  <a:cubicBezTo>
                    <a:pt x="23127" y="264"/>
                    <a:pt x="26661" y="82"/>
                    <a:pt x="30511" y="82"/>
                  </a:cubicBezTo>
                  <a:cubicBezTo>
                    <a:pt x="28754" y="8617"/>
                    <a:pt x="27092" y="16713"/>
                    <a:pt x="25343" y="25239"/>
                  </a:cubicBezTo>
                  <a:cubicBezTo>
                    <a:pt x="28572" y="23760"/>
                    <a:pt x="31326" y="22165"/>
                    <a:pt x="34293" y="21192"/>
                  </a:cubicBezTo>
                  <a:cubicBezTo>
                    <a:pt x="46393" y="17219"/>
                    <a:pt x="57167" y="23400"/>
                    <a:pt x="59522" y="35792"/>
                  </a:cubicBezTo>
                  <a:cubicBezTo>
                    <a:pt x="61567" y="46503"/>
                    <a:pt x="59613" y="56589"/>
                    <a:pt x="53879" y="65927"/>
                  </a:cubicBezTo>
                  <a:cubicBezTo>
                    <a:pt x="46654" y="77718"/>
                    <a:pt x="27096" y="85026"/>
                    <a:pt x="15119" y="68428"/>
                  </a:cubicBezTo>
                </a:path>
              </a:pathLst>
            </a:custGeom>
            <a:solidFill>
              <a:srgbClr val="01639C"/>
            </a:solidFill>
            <a:ln w="3948"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586B3F3D-3FBC-FEA5-0BCB-37169849D0D2}"/>
                </a:ext>
              </a:extLst>
            </p:cNvPr>
            <p:cNvSpPr/>
            <p:nvPr/>
          </p:nvSpPr>
          <p:spPr>
            <a:xfrm>
              <a:off x="1522195" y="773800"/>
              <a:ext cx="57467" cy="57920"/>
            </a:xfrm>
            <a:custGeom>
              <a:avLst/>
              <a:gdLst>
                <a:gd name="connsiteX0" fmla="*/ 42781 w 57467"/>
                <a:gd name="connsiteY0" fmla="*/ 24019 h 57920"/>
                <a:gd name="connsiteX1" fmla="*/ 36438 w 57467"/>
                <a:gd name="connsiteY1" fmla="*/ 12212 h 57920"/>
                <a:gd name="connsiteX2" fmla="*/ 22435 w 57467"/>
                <a:gd name="connsiteY2" fmla="*/ 14665 h 57920"/>
                <a:gd name="connsiteX3" fmla="*/ 14866 w 57467"/>
                <a:gd name="connsiteY3" fmla="*/ 35015 h 57920"/>
                <a:gd name="connsiteX4" fmla="*/ 23124 w 57467"/>
                <a:gd name="connsiteY4" fmla="*/ 46363 h 57920"/>
                <a:gd name="connsiteX5" fmla="*/ 36533 w 57467"/>
                <a:gd name="connsiteY5" fmla="*/ 41761 h 57920"/>
                <a:gd name="connsiteX6" fmla="*/ 42781 w 57467"/>
                <a:gd name="connsiteY6" fmla="*/ 24019 h 57920"/>
                <a:gd name="connsiteX7" fmla="*/ 12 w 57467"/>
                <a:gd name="connsiteY7" fmla="*/ 32487 h 57920"/>
                <a:gd name="connsiteX8" fmla="*/ 25276 w 57467"/>
                <a:gd name="connsiteY8" fmla="*/ 603 h 57920"/>
                <a:gd name="connsiteX9" fmla="*/ 54192 w 57467"/>
                <a:gd name="connsiteY9" fmla="*/ 11745 h 57920"/>
                <a:gd name="connsiteX10" fmla="*/ 31275 w 57467"/>
                <a:gd name="connsiteY10" fmla="*/ 57577 h 57920"/>
                <a:gd name="connsiteX11" fmla="*/ 17557 w 57467"/>
                <a:gd name="connsiteY11" fmla="*/ 57070 h 57920"/>
                <a:gd name="connsiteX12" fmla="*/ 12 w 57467"/>
                <a:gd name="connsiteY12" fmla="*/ 32487 h 57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467" h="57920">
                  <a:moveTo>
                    <a:pt x="42781" y="24019"/>
                  </a:moveTo>
                  <a:cubicBezTo>
                    <a:pt x="42959" y="18836"/>
                    <a:pt x="41317" y="14444"/>
                    <a:pt x="36438" y="12212"/>
                  </a:cubicBezTo>
                  <a:cubicBezTo>
                    <a:pt x="31394" y="9898"/>
                    <a:pt x="26499" y="10922"/>
                    <a:pt x="22435" y="14665"/>
                  </a:cubicBezTo>
                  <a:cubicBezTo>
                    <a:pt x="16524" y="20126"/>
                    <a:pt x="14692" y="27296"/>
                    <a:pt x="14866" y="35015"/>
                  </a:cubicBezTo>
                  <a:cubicBezTo>
                    <a:pt x="14989" y="40836"/>
                    <a:pt x="18127" y="44852"/>
                    <a:pt x="23124" y="46363"/>
                  </a:cubicBezTo>
                  <a:cubicBezTo>
                    <a:pt x="27955" y="47827"/>
                    <a:pt x="33067" y="46035"/>
                    <a:pt x="36533" y="41761"/>
                  </a:cubicBezTo>
                  <a:cubicBezTo>
                    <a:pt x="40720" y="36574"/>
                    <a:pt x="42544" y="30584"/>
                    <a:pt x="42781" y="24019"/>
                  </a:cubicBezTo>
                  <a:moveTo>
                    <a:pt x="12" y="32487"/>
                  </a:moveTo>
                  <a:cubicBezTo>
                    <a:pt x="456" y="15097"/>
                    <a:pt x="9758" y="3349"/>
                    <a:pt x="25276" y="603"/>
                  </a:cubicBezTo>
                  <a:cubicBezTo>
                    <a:pt x="37974" y="-1644"/>
                    <a:pt x="49017" y="2459"/>
                    <a:pt x="54192" y="11745"/>
                  </a:cubicBezTo>
                  <a:cubicBezTo>
                    <a:pt x="62882" y="27351"/>
                    <a:pt x="53955" y="54945"/>
                    <a:pt x="31275" y="57577"/>
                  </a:cubicBezTo>
                  <a:cubicBezTo>
                    <a:pt x="26760" y="58099"/>
                    <a:pt x="21937" y="58099"/>
                    <a:pt x="17557" y="57070"/>
                  </a:cubicBezTo>
                  <a:cubicBezTo>
                    <a:pt x="5694" y="54269"/>
                    <a:pt x="-312" y="45421"/>
                    <a:pt x="12" y="32487"/>
                  </a:cubicBezTo>
                </a:path>
              </a:pathLst>
            </a:custGeom>
            <a:solidFill>
              <a:srgbClr val="01639C"/>
            </a:solidFill>
            <a:ln w="3948"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BAFD280C-52B6-BC6A-72A8-722936A70A62}"/>
                </a:ext>
              </a:extLst>
            </p:cNvPr>
            <p:cNvSpPr/>
            <p:nvPr/>
          </p:nvSpPr>
          <p:spPr>
            <a:xfrm>
              <a:off x="1235555" y="774031"/>
              <a:ext cx="57439" cy="57987"/>
            </a:xfrm>
            <a:custGeom>
              <a:avLst/>
              <a:gdLst>
                <a:gd name="connsiteX0" fmla="*/ 42833 w 57439"/>
                <a:gd name="connsiteY0" fmla="*/ 23571 h 57987"/>
                <a:gd name="connsiteX1" fmla="*/ 35932 w 57439"/>
                <a:gd name="connsiteY1" fmla="*/ 11685 h 57987"/>
                <a:gd name="connsiteX2" fmla="*/ 21126 w 57439"/>
                <a:gd name="connsiteY2" fmla="*/ 15674 h 57987"/>
                <a:gd name="connsiteX3" fmla="*/ 14977 w 57439"/>
                <a:gd name="connsiteY3" fmla="*/ 35418 h 57987"/>
                <a:gd name="connsiteX4" fmla="*/ 23397 w 57439"/>
                <a:gd name="connsiteY4" fmla="*/ 46228 h 57987"/>
                <a:gd name="connsiteX5" fmla="*/ 36454 w 57439"/>
                <a:gd name="connsiteY5" fmla="*/ 41658 h 57987"/>
                <a:gd name="connsiteX6" fmla="*/ 42833 w 57439"/>
                <a:gd name="connsiteY6" fmla="*/ 23571 h 57987"/>
                <a:gd name="connsiteX7" fmla="*/ 31398 w 57439"/>
                <a:gd name="connsiteY7" fmla="*/ 9 h 57987"/>
                <a:gd name="connsiteX8" fmla="*/ 56495 w 57439"/>
                <a:gd name="connsiteY8" fmla="*/ 17094 h 57987"/>
                <a:gd name="connsiteX9" fmla="*/ 18028 w 57439"/>
                <a:gd name="connsiteY9" fmla="*/ 57097 h 57987"/>
                <a:gd name="connsiteX10" fmla="*/ 293 w 57439"/>
                <a:gd name="connsiteY10" fmla="*/ 37198 h 57987"/>
                <a:gd name="connsiteX11" fmla="*/ 31398 w 57439"/>
                <a:gd name="connsiteY11" fmla="*/ 9 h 5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439" h="57987">
                  <a:moveTo>
                    <a:pt x="42833" y="23571"/>
                  </a:moveTo>
                  <a:cubicBezTo>
                    <a:pt x="42848" y="17660"/>
                    <a:pt x="40395" y="13426"/>
                    <a:pt x="35932" y="11685"/>
                  </a:cubicBezTo>
                  <a:cubicBezTo>
                    <a:pt x="30994" y="9746"/>
                    <a:pt x="24845" y="11242"/>
                    <a:pt x="21126" y="15674"/>
                  </a:cubicBezTo>
                  <a:cubicBezTo>
                    <a:pt x="16366" y="21348"/>
                    <a:pt x="14431" y="28094"/>
                    <a:pt x="14977" y="35418"/>
                  </a:cubicBezTo>
                  <a:cubicBezTo>
                    <a:pt x="15400" y="41199"/>
                    <a:pt x="18459" y="44934"/>
                    <a:pt x="23397" y="46228"/>
                  </a:cubicBezTo>
                  <a:cubicBezTo>
                    <a:pt x="28711" y="47609"/>
                    <a:pt x="33028" y="45713"/>
                    <a:pt x="36454" y="41658"/>
                  </a:cubicBezTo>
                  <a:cubicBezTo>
                    <a:pt x="40854" y="36455"/>
                    <a:pt x="42738" y="30314"/>
                    <a:pt x="42833" y="23571"/>
                  </a:cubicBezTo>
                  <a:moveTo>
                    <a:pt x="31398" y="9"/>
                  </a:moveTo>
                  <a:cubicBezTo>
                    <a:pt x="44732" y="-39"/>
                    <a:pt x="53896" y="5912"/>
                    <a:pt x="56495" y="17094"/>
                  </a:cubicBezTo>
                  <a:cubicBezTo>
                    <a:pt x="61548" y="38785"/>
                    <a:pt x="45974" y="62957"/>
                    <a:pt x="18028" y="57097"/>
                  </a:cubicBezTo>
                  <a:cubicBezTo>
                    <a:pt x="7922" y="54972"/>
                    <a:pt x="1587" y="48012"/>
                    <a:pt x="293" y="37198"/>
                  </a:cubicBezTo>
                  <a:cubicBezTo>
                    <a:pt x="-2081" y="17260"/>
                    <a:pt x="10106" y="-450"/>
                    <a:pt x="31398" y="9"/>
                  </a:cubicBezTo>
                </a:path>
              </a:pathLst>
            </a:custGeom>
            <a:solidFill>
              <a:srgbClr val="01639C"/>
            </a:solidFill>
            <a:ln w="3948"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C885C4AE-ED17-7A5C-DB8E-E70A7D37647F}"/>
                </a:ext>
              </a:extLst>
            </p:cNvPr>
            <p:cNvSpPr/>
            <p:nvPr/>
          </p:nvSpPr>
          <p:spPr>
            <a:xfrm>
              <a:off x="1134198" y="666627"/>
              <a:ext cx="57607" cy="58147"/>
            </a:xfrm>
            <a:custGeom>
              <a:avLst/>
              <a:gdLst>
                <a:gd name="connsiteX0" fmla="*/ 42806 w 57607"/>
                <a:gd name="connsiteY0" fmla="*/ 24886 h 58147"/>
                <a:gd name="connsiteX1" fmla="*/ 35719 w 57607"/>
                <a:gd name="connsiteY1" fmla="*/ 11706 h 58147"/>
                <a:gd name="connsiteX2" fmla="*/ 20952 w 57607"/>
                <a:gd name="connsiteY2" fmla="*/ 15817 h 58147"/>
                <a:gd name="connsiteX3" fmla="*/ 14942 w 57607"/>
                <a:gd name="connsiteY3" fmla="*/ 35201 h 58147"/>
                <a:gd name="connsiteX4" fmla="*/ 22741 w 57607"/>
                <a:gd name="connsiteY4" fmla="*/ 46082 h 58147"/>
                <a:gd name="connsiteX5" fmla="*/ 35976 w 57607"/>
                <a:gd name="connsiteY5" fmla="*/ 42118 h 58147"/>
                <a:gd name="connsiteX6" fmla="*/ 42806 w 57607"/>
                <a:gd name="connsiteY6" fmla="*/ 24886 h 58147"/>
                <a:gd name="connsiteX7" fmla="*/ 31371 w 57607"/>
                <a:gd name="connsiteY7" fmla="*/ 2 h 58147"/>
                <a:gd name="connsiteX8" fmla="*/ 56108 w 57607"/>
                <a:gd name="connsiteY8" fmla="*/ 34928 h 58147"/>
                <a:gd name="connsiteX9" fmla="*/ 15967 w 57607"/>
                <a:gd name="connsiteY9" fmla="*/ 56552 h 58147"/>
                <a:gd name="connsiteX10" fmla="*/ 1078 w 57607"/>
                <a:gd name="connsiteY10" fmla="*/ 41164 h 58147"/>
                <a:gd name="connsiteX11" fmla="*/ 31371 w 57607"/>
                <a:gd name="connsiteY11" fmla="*/ 2 h 5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607" h="58147">
                  <a:moveTo>
                    <a:pt x="42806" y="24886"/>
                  </a:moveTo>
                  <a:cubicBezTo>
                    <a:pt x="42905" y="17748"/>
                    <a:pt x="40412" y="13506"/>
                    <a:pt x="35719" y="11706"/>
                  </a:cubicBezTo>
                  <a:cubicBezTo>
                    <a:pt x="30797" y="9826"/>
                    <a:pt x="24616" y="11405"/>
                    <a:pt x="20952" y="15817"/>
                  </a:cubicBezTo>
                  <a:cubicBezTo>
                    <a:pt x="16327" y="21408"/>
                    <a:pt x="14558" y="28071"/>
                    <a:pt x="14942" y="35201"/>
                  </a:cubicBezTo>
                  <a:cubicBezTo>
                    <a:pt x="15219" y="40329"/>
                    <a:pt x="17589" y="44417"/>
                    <a:pt x="22741" y="46082"/>
                  </a:cubicBezTo>
                  <a:cubicBezTo>
                    <a:pt x="27948" y="47768"/>
                    <a:pt x="32348" y="46090"/>
                    <a:pt x="35976" y="42118"/>
                  </a:cubicBezTo>
                  <a:cubicBezTo>
                    <a:pt x="40732" y="36938"/>
                    <a:pt x="42382" y="30607"/>
                    <a:pt x="42806" y="24886"/>
                  </a:cubicBezTo>
                  <a:moveTo>
                    <a:pt x="31371" y="2"/>
                  </a:moveTo>
                  <a:cubicBezTo>
                    <a:pt x="51091" y="-188"/>
                    <a:pt x="61735" y="14840"/>
                    <a:pt x="56108" y="34928"/>
                  </a:cubicBezTo>
                  <a:cubicBezTo>
                    <a:pt x="51170" y="52587"/>
                    <a:pt x="33487" y="62143"/>
                    <a:pt x="15967" y="56552"/>
                  </a:cubicBezTo>
                  <a:cubicBezTo>
                    <a:pt x="8291" y="54099"/>
                    <a:pt x="3024" y="49129"/>
                    <a:pt x="1078" y="41164"/>
                  </a:cubicBezTo>
                  <a:cubicBezTo>
                    <a:pt x="-3473" y="22563"/>
                    <a:pt x="6344" y="-188"/>
                    <a:pt x="31371" y="2"/>
                  </a:cubicBezTo>
                </a:path>
              </a:pathLst>
            </a:custGeom>
            <a:solidFill>
              <a:srgbClr val="01639C"/>
            </a:solidFill>
            <a:ln w="3948"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6580379C-A320-160D-D26C-BDB854B9C10B}"/>
                </a:ext>
              </a:extLst>
            </p:cNvPr>
            <p:cNvSpPr/>
            <p:nvPr/>
          </p:nvSpPr>
          <p:spPr>
            <a:xfrm>
              <a:off x="1265567" y="666621"/>
              <a:ext cx="57581" cy="58118"/>
            </a:xfrm>
            <a:custGeom>
              <a:avLst/>
              <a:gdLst>
                <a:gd name="connsiteX0" fmla="*/ 43137 w 57581"/>
                <a:gd name="connsiteY0" fmla="*/ 24128 h 58118"/>
                <a:gd name="connsiteX1" fmla="*/ 41282 w 57581"/>
                <a:gd name="connsiteY1" fmla="*/ 16745 h 58118"/>
                <a:gd name="connsiteX2" fmla="*/ 21798 w 57581"/>
                <a:gd name="connsiteY2" fmla="*/ 14980 h 58118"/>
                <a:gd name="connsiteX3" fmla="*/ 14835 w 57581"/>
                <a:gd name="connsiteY3" fmla="*/ 33996 h 58118"/>
                <a:gd name="connsiteX4" fmla="*/ 22685 w 57581"/>
                <a:gd name="connsiteY4" fmla="*/ 46128 h 58118"/>
                <a:gd name="connsiteX5" fmla="*/ 36771 w 57581"/>
                <a:gd name="connsiteY5" fmla="*/ 41265 h 58118"/>
                <a:gd name="connsiteX6" fmla="*/ 43137 w 57581"/>
                <a:gd name="connsiteY6" fmla="*/ 24128 h 58118"/>
                <a:gd name="connsiteX7" fmla="*/ 31651 w 57581"/>
                <a:gd name="connsiteY7" fmla="*/ 4 h 58118"/>
                <a:gd name="connsiteX8" fmla="*/ 56226 w 57581"/>
                <a:gd name="connsiteY8" fmla="*/ 34424 h 58118"/>
                <a:gd name="connsiteX9" fmla="*/ 15290 w 57581"/>
                <a:gd name="connsiteY9" fmla="*/ 56309 h 58118"/>
                <a:gd name="connsiteX10" fmla="*/ 8 w 57581"/>
                <a:gd name="connsiteY10" fmla="*/ 31175 h 58118"/>
                <a:gd name="connsiteX11" fmla="*/ 31651 w 57581"/>
                <a:gd name="connsiteY11" fmla="*/ 4 h 5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581" h="58118">
                  <a:moveTo>
                    <a:pt x="43137" y="24128"/>
                  </a:moveTo>
                  <a:cubicBezTo>
                    <a:pt x="42548" y="21659"/>
                    <a:pt x="42393" y="18961"/>
                    <a:pt x="41282" y="16745"/>
                  </a:cubicBezTo>
                  <a:cubicBezTo>
                    <a:pt x="37724" y="9706"/>
                    <a:pt x="27924" y="8824"/>
                    <a:pt x="21798" y="14980"/>
                  </a:cubicBezTo>
                  <a:cubicBezTo>
                    <a:pt x="16623" y="20195"/>
                    <a:pt x="14866" y="26859"/>
                    <a:pt x="14835" y="33996"/>
                  </a:cubicBezTo>
                  <a:cubicBezTo>
                    <a:pt x="14811" y="40039"/>
                    <a:pt x="17826" y="44518"/>
                    <a:pt x="22685" y="46128"/>
                  </a:cubicBezTo>
                  <a:cubicBezTo>
                    <a:pt x="27678" y="47786"/>
                    <a:pt x="33158" y="45930"/>
                    <a:pt x="36771" y="41265"/>
                  </a:cubicBezTo>
                  <a:cubicBezTo>
                    <a:pt x="40645" y="36264"/>
                    <a:pt x="42607" y="30574"/>
                    <a:pt x="43137" y="24128"/>
                  </a:cubicBezTo>
                  <a:moveTo>
                    <a:pt x="31651" y="4"/>
                  </a:moveTo>
                  <a:cubicBezTo>
                    <a:pt x="51225" y="289"/>
                    <a:pt x="61449" y="14604"/>
                    <a:pt x="56226" y="34424"/>
                  </a:cubicBezTo>
                  <a:cubicBezTo>
                    <a:pt x="51427" y="52613"/>
                    <a:pt x="33115" y="62402"/>
                    <a:pt x="15290" y="56309"/>
                  </a:cubicBezTo>
                  <a:cubicBezTo>
                    <a:pt x="4840" y="52736"/>
                    <a:pt x="-237" y="44387"/>
                    <a:pt x="8" y="31175"/>
                  </a:cubicBezTo>
                  <a:cubicBezTo>
                    <a:pt x="349" y="12650"/>
                    <a:pt x="13446" y="-257"/>
                    <a:pt x="31651" y="4"/>
                  </a:cubicBezTo>
                </a:path>
              </a:pathLst>
            </a:custGeom>
            <a:solidFill>
              <a:srgbClr val="01639C"/>
            </a:solidFill>
            <a:ln w="3948"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3B213222-7652-85F5-4AA2-4D08EC98C6AF}"/>
                </a:ext>
              </a:extLst>
            </p:cNvPr>
            <p:cNvSpPr/>
            <p:nvPr/>
          </p:nvSpPr>
          <p:spPr>
            <a:xfrm>
              <a:off x="1227979" y="539557"/>
              <a:ext cx="71261" cy="75799"/>
            </a:xfrm>
            <a:custGeom>
              <a:avLst/>
              <a:gdLst>
                <a:gd name="connsiteX0" fmla="*/ 0 w 71261"/>
                <a:gd name="connsiteY0" fmla="*/ 75796 h 75799"/>
                <a:gd name="connsiteX1" fmla="*/ 15871 w 71261"/>
                <a:gd name="connsiteY1" fmla="*/ 0 h 75799"/>
                <a:gd name="connsiteX2" fmla="*/ 71261 w 71261"/>
                <a:gd name="connsiteY2" fmla="*/ 0 h 75799"/>
                <a:gd name="connsiteX3" fmla="*/ 70470 w 71261"/>
                <a:gd name="connsiteY3" fmla="*/ 4768 h 75799"/>
                <a:gd name="connsiteX4" fmla="*/ 66489 w 71261"/>
                <a:gd name="connsiteY4" fmla="*/ 8064 h 75799"/>
                <a:gd name="connsiteX5" fmla="*/ 28042 w 71261"/>
                <a:gd name="connsiteY5" fmla="*/ 7949 h 75799"/>
                <a:gd name="connsiteX6" fmla="*/ 23195 w 71261"/>
                <a:gd name="connsiteY6" fmla="*/ 11767 h 75799"/>
                <a:gd name="connsiteX7" fmla="*/ 19076 w 71261"/>
                <a:gd name="connsiteY7" fmla="*/ 32224 h 75799"/>
                <a:gd name="connsiteX8" fmla="*/ 63664 w 71261"/>
                <a:gd name="connsiteY8" fmla="*/ 32224 h 75799"/>
                <a:gd name="connsiteX9" fmla="*/ 61955 w 71261"/>
                <a:gd name="connsiteY9" fmla="*/ 40668 h 75799"/>
                <a:gd name="connsiteX10" fmla="*/ 17267 w 71261"/>
                <a:gd name="connsiteY10" fmla="*/ 40668 h 75799"/>
                <a:gd name="connsiteX11" fmla="*/ 11593 w 71261"/>
                <a:gd name="connsiteY11" fmla="*/ 67673 h 75799"/>
                <a:gd name="connsiteX12" fmla="*/ 60115 w 71261"/>
                <a:gd name="connsiteY12" fmla="*/ 67673 h 75799"/>
                <a:gd name="connsiteX13" fmla="*/ 58588 w 71261"/>
                <a:gd name="connsiteY13" fmla="*/ 75800 h 75799"/>
                <a:gd name="connsiteX14" fmla="*/ 0 w 71261"/>
                <a:gd name="connsiteY14" fmla="*/ 75800 h 7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1261" h="75799">
                  <a:moveTo>
                    <a:pt x="0" y="75796"/>
                  </a:moveTo>
                  <a:cubicBezTo>
                    <a:pt x="5330" y="50354"/>
                    <a:pt x="10565" y="25335"/>
                    <a:pt x="15871" y="0"/>
                  </a:cubicBezTo>
                  <a:lnTo>
                    <a:pt x="71261" y="0"/>
                  </a:lnTo>
                  <a:cubicBezTo>
                    <a:pt x="70969" y="1670"/>
                    <a:pt x="70549" y="3205"/>
                    <a:pt x="70470" y="4768"/>
                  </a:cubicBezTo>
                  <a:cubicBezTo>
                    <a:pt x="70324" y="7415"/>
                    <a:pt x="69014" y="8088"/>
                    <a:pt x="66489" y="8064"/>
                  </a:cubicBezTo>
                  <a:cubicBezTo>
                    <a:pt x="53677" y="7949"/>
                    <a:pt x="40858" y="8103"/>
                    <a:pt x="28042" y="7949"/>
                  </a:cubicBezTo>
                  <a:cubicBezTo>
                    <a:pt x="25082" y="7917"/>
                    <a:pt x="23709" y="8646"/>
                    <a:pt x="23195" y="11767"/>
                  </a:cubicBezTo>
                  <a:cubicBezTo>
                    <a:pt x="22091" y="18446"/>
                    <a:pt x="20547" y="25054"/>
                    <a:pt x="19076" y="32224"/>
                  </a:cubicBezTo>
                  <a:lnTo>
                    <a:pt x="63664" y="32224"/>
                  </a:lnTo>
                  <a:cubicBezTo>
                    <a:pt x="63051" y="35247"/>
                    <a:pt x="62545" y="37767"/>
                    <a:pt x="61955" y="40668"/>
                  </a:cubicBezTo>
                  <a:lnTo>
                    <a:pt x="17267" y="40668"/>
                  </a:lnTo>
                  <a:cubicBezTo>
                    <a:pt x="15364" y="49733"/>
                    <a:pt x="13532" y="58465"/>
                    <a:pt x="11593" y="67673"/>
                  </a:cubicBezTo>
                  <a:lnTo>
                    <a:pt x="60115" y="67673"/>
                  </a:lnTo>
                  <a:cubicBezTo>
                    <a:pt x="59557" y="70609"/>
                    <a:pt x="59094" y="73093"/>
                    <a:pt x="58588" y="75800"/>
                  </a:cubicBezTo>
                  <a:lnTo>
                    <a:pt x="0" y="75800"/>
                  </a:lnTo>
                  <a:close/>
                </a:path>
              </a:pathLst>
            </a:custGeom>
            <a:solidFill>
              <a:srgbClr val="01639C"/>
            </a:solidFill>
            <a:ln w="3948"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C55FC2C7-45F1-97AE-2F5C-AC9363F64794}"/>
                </a:ext>
              </a:extLst>
            </p:cNvPr>
            <p:cNvSpPr/>
            <p:nvPr/>
          </p:nvSpPr>
          <p:spPr>
            <a:xfrm>
              <a:off x="1156333" y="539443"/>
              <a:ext cx="71249" cy="75867"/>
            </a:xfrm>
            <a:custGeom>
              <a:avLst/>
              <a:gdLst>
                <a:gd name="connsiteX0" fmla="*/ 60238 w 71249"/>
                <a:gd name="connsiteY0" fmla="*/ 67724 h 75867"/>
                <a:gd name="connsiteX1" fmla="*/ 58438 w 71249"/>
                <a:gd name="connsiteY1" fmla="*/ 75867 h 75867"/>
                <a:gd name="connsiteX2" fmla="*/ 0 w 71249"/>
                <a:gd name="connsiteY2" fmla="*/ 75867 h 75867"/>
                <a:gd name="connsiteX3" fmla="*/ 15894 w 71249"/>
                <a:gd name="connsiteY3" fmla="*/ 0 h 75867"/>
                <a:gd name="connsiteX4" fmla="*/ 71250 w 71249"/>
                <a:gd name="connsiteY4" fmla="*/ 0 h 75867"/>
                <a:gd name="connsiteX5" fmla="*/ 69770 w 71249"/>
                <a:gd name="connsiteY5" fmla="*/ 8127 h 75867"/>
                <a:gd name="connsiteX6" fmla="*/ 44383 w 71249"/>
                <a:gd name="connsiteY6" fmla="*/ 8127 h 75867"/>
                <a:gd name="connsiteX7" fmla="*/ 26807 w 71249"/>
                <a:gd name="connsiteY7" fmla="*/ 8210 h 75867"/>
                <a:gd name="connsiteX8" fmla="*/ 23764 w 71249"/>
                <a:gd name="connsiteY8" fmla="*/ 9928 h 75867"/>
                <a:gd name="connsiteX9" fmla="*/ 19016 w 71249"/>
                <a:gd name="connsiteY9" fmla="*/ 32354 h 75867"/>
                <a:gd name="connsiteX10" fmla="*/ 63376 w 71249"/>
                <a:gd name="connsiteY10" fmla="*/ 32354 h 75867"/>
                <a:gd name="connsiteX11" fmla="*/ 62944 w 71249"/>
                <a:gd name="connsiteY11" fmla="*/ 35860 h 75867"/>
                <a:gd name="connsiteX12" fmla="*/ 56740 w 71249"/>
                <a:gd name="connsiteY12" fmla="*/ 40929 h 75867"/>
                <a:gd name="connsiteX13" fmla="*/ 21996 w 71249"/>
                <a:gd name="connsiteY13" fmla="*/ 40838 h 75867"/>
                <a:gd name="connsiteX14" fmla="*/ 17212 w 71249"/>
                <a:gd name="connsiteY14" fmla="*/ 40838 h 75867"/>
                <a:gd name="connsiteX15" fmla="*/ 11593 w 71249"/>
                <a:gd name="connsiteY15" fmla="*/ 67728 h 75867"/>
                <a:gd name="connsiteX16" fmla="*/ 60238 w 71249"/>
                <a:gd name="connsiteY16" fmla="*/ 67728 h 75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249" h="75867">
                  <a:moveTo>
                    <a:pt x="60238" y="67724"/>
                  </a:moveTo>
                  <a:cubicBezTo>
                    <a:pt x="59549" y="70838"/>
                    <a:pt x="59019" y="73220"/>
                    <a:pt x="58438" y="75867"/>
                  </a:cubicBezTo>
                  <a:lnTo>
                    <a:pt x="0" y="75867"/>
                  </a:lnTo>
                  <a:cubicBezTo>
                    <a:pt x="5322" y="50465"/>
                    <a:pt x="10604" y="25260"/>
                    <a:pt x="15894" y="0"/>
                  </a:cubicBezTo>
                  <a:lnTo>
                    <a:pt x="71250" y="0"/>
                  </a:lnTo>
                  <a:cubicBezTo>
                    <a:pt x="70743" y="2762"/>
                    <a:pt x="70292" y="5266"/>
                    <a:pt x="69770" y="8127"/>
                  </a:cubicBezTo>
                  <a:cubicBezTo>
                    <a:pt x="61235" y="8127"/>
                    <a:pt x="52815" y="8127"/>
                    <a:pt x="44383" y="8127"/>
                  </a:cubicBezTo>
                  <a:cubicBezTo>
                    <a:pt x="38523" y="8127"/>
                    <a:pt x="32659" y="8044"/>
                    <a:pt x="26807" y="8210"/>
                  </a:cubicBezTo>
                  <a:cubicBezTo>
                    <a:pt x="25735" y="8242"/>
                    <a:pt x="23946" y="9132"/>
                    <a:pt x="23764" y="9928"/>
                  </a:cubicBezTo>
                  <a:cubicBezTo>
                    <a:pt x="22055" y="17188"/>
                    <a:pt x="20635" y="24512"/>
                    <a:pt x="19016" y="32354"/>
                  </a:cubicBezTo>
                  <a:lnTo>
                    <a:pt x="63376" y="32354"/>
                  </a:lnTo>
                  <a:cubicBezTo>
                    <a:pt x="63178" y="33858"/>
                    <a:pt x="62917" y="34863"/>
                    <a:pt x="62944" y="35860"/>
                  </a:cubicBezTo>
                  <a:cubicBezTo>
                    <a:pt x="63051" y="40276"/>
                    <a:pt x="60637" y="41004"/>
                    <a:pt x="56740" y="40929"/>
                  </a:cubicBezTo>
                  <a:cubicBezTo>
                    <a:pt x="45163" y="40691"/>
                    <a:pt x="33577" y="40838"/>
                    <a:pt x="21996" y="40838"/>
                  </a:cubicBezTo>
                  <a:cubicBezTo>
                    <a:pt x="20516" y="40838"/>
                    <a:pt x="19036" y="40838"/>
                    <a:pt x="17212" y="40838"/>
                  </a:cubicBezTo>
                  <a:cubicBezTo>
                    <a:pt x="15332" y="49839"/>
                    <a:pt x="13508" y="58564"/>
                    <a:pt x="11593" y="67728"/>
                  </a:cubicBezTo>
                  <a:lnTo>
                    <a:pt x="60238" y="67728"/>
                  </a:lnTo>
                  <a:close/>
                </a:path>
              </a:pathLst>
            </a:custGeom>
            <a:solidFill>
              <a:srgbClr val="01639C"/>
            </a:solidFill>
            <a:ln w="3948"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477D2754-36C5-3B2B-40F2-478C07972B39}"/>
                </a:ext>
              </a:extLst>
            </p:cNvPr>
            <p:cNvSpPr/>
            <p:nvPr/>
          </p:nvSpPr>
          <p:spPr>
            <a:xfrm>
              <a:off x="1084736" y="539498"/>
              <a:ext cx="71372" cy="76011"/>
            </a:xfrm>
            <a:custGeom>
              <a:avLst/>
              <a:gdLst>
                <a:gd name="connsiteX0" fmla="*/ 71372 w 71372"/>
                <a:gd name="connsiteY0" fmla="*/ 0 h 76011"/>
                <a:gd name="connsiteX1" fmla="*/ 69580 w 71372"/>
                <a:gd name="connsiteY1" fmla="*/ 8044 h 76011"/>
                <a:gd name="connsiteX2" fmla="*/ 24041 w 71372"/>
                <a:gd name="connsiteY2" fmla="*/ 8044 h 76011"/>
                <a:gd name="connsiteX3" fmla="*/ 18898 w 71372"/>
                <a:gd name="connsiteY3" fmla="*/ 32406 h 76011"/>
                <a:gd name="connsiteX4" fmla="*/ 63423 w 71372"/>
                <a:gd name="connsiteY4" fmla="*/ 32406 h 76011"/>
                <a:gd name="connsiteX5" fmla="*/ 61896 w 71372"/>
                <a:gd name="connsiteY5" fmla="*/ 40778 h 76011"/>
                <a:gd name="connsiteX6" fmla="*/ 48775 w 71372"/>
                <a:gd name="connsiteY6" fmla="*/ 40778 h 76011"/>
                <a:gd name="connsiteX7" fmla="*/ 20168 w 71372"/>
                <a:gd name="connsiteY7" fmla="*/ 40869 h 76011"/>
                <a:gd name="connsiteX8" fmla="*/ 16824 w 71372"/>
                <a:gd name="connsiteY8" fmla="*/ 42678 h 76011"/>
                <a:gd name="connsiteX9" fmla="*/ 11518 w 71372"/>
                <a:gd name="connsiteY9" fmla="*/ 67760 h 76011"/>
                <a:gd name="connsiteX10" fmla="*/ 59985 w 71372"/>
                <a:gd name="connsiteY10" fmla="*/ 67760 h 76011"/>
                <a:gd name="connsiteX11" fmla="*/ 58790 w 71372"/>
                <a:gd name="connsiteY11" fmla="*/ 74110 h 76011"/>
                <a:gd name="connsiteX12" fmla="*/ 56273 w 71372"/>
                <a:gd name="connsiteY12" fmla="*/ 76006 h 76011"/>
                <a:gd name="connsiteX13" fmla="*/ 720 w 71372"/>
                <a:gd name="connsiteY13" fmla="*/ 75859 h 76011"/>
                <a:gd name="connsiteX14" fmla="*/ 0 w 71372"/>
                <a:gd name="connsiteY14" fmla="*/ 75444 h 76011"/>
                <a:gd name="connsiteX15" fmla="*/ 15803 w 71372"/>
                <a:gd name="connsiteY15" fmla="*/ 0 h 76011"/>
                <a:gd name="connsiteX16" fmla="*/ 71372 w 71372"/>
                <a:gd name="connsiteY16" fmla="*/ 0 h 76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372" h="76011">
                  <a:moveTo>
                    <a:pt x="71372" y="0"/>
                  </a:moveTo>
                  <a:cubicBezTo>
                    <a:pt x="70735" y="2845"/>
                    <a:pt x="70185" y="5330"/>
                    <a:pt x="69580" y="8044"/>
                  </a:cubicBezTo>
                  <a:lnTo>
                    <a:pt x="24041" y="8044"/>
                  </a:lnTo>
                  <a:cubicBezTo>
                    <a:pt x="22340" y="16120"/>
                    <a:pt x="20674" y="24002"/>
                    <a:pt x="18898" y="32406"/>
                  </a:cubicBezTo>
                  <a:lnTo>
                    <a:pt x="63423" y="32406"/>
                  </a:lnTo>
                  <a:cubicBezTo>
                    <a:pt x="62877" y="35374"/>
                    <a:pt x="62426" y="37850"/>
                    <a:pt x="61896" y="40778"/>
                  </a:cubicBezTo>
                  <a:cubicBezTo>
                    <a:pt x="57425" y="40778"/>
                    <a:pt x="53100" y="40778"/>
                    <a:pt x="48775" y="40778"/>
                  </a:cubicBezTo>
                  <a:cubicBezTo>
                    <a:pt x="39243" y="40778"/>
                    <a:pt x="29703" y="40723"/>
                    <a:pt x="20168" y="40869"/>
                  </a:cubicBezTo>
                  <a:cubicBezTo>
                    <a:pt x="19000" y="40885"/>
                    <a:pt x="17018" y="41827"/>
                    <a:pt x="16824" y="42678"/>
                  </a:cubicBezTo>
                  <a:cubicBezTo>
                    <a:pt x="14921" y="50844"/>
                    <a:pt x="13311" y="59086"/>
                    <a:pt x="11518" y="67760"/>
                  </a:cubicBezTo>
                  <a:lnTo>
                    <a:pt x="59985" y="67760"/>
                  </a:lnTo>
                  <a:cubicBezTo>
                    <a:pt x="59569" y="70189"/>
                    <a:pt x="59439" y="72239"/>
                    <a:pt x="58790" y="74110"/>
                  </a:cubicBezTo>
                  <a:cubicBezTo>
                    <a:pt x="58489" y="74961"/>
                    <a:pt x="57148" y="76006"/>
                    <a:pt x="56273" y="76006"/>
                  </a:cubicBezTo>
                  <a:cubicBezTo>
                    <a:pt x="37756" y="76037"/>
                    <a:pt x="19238" y="75938"/>
                    <a:pt x="720" y="75859"/>
                  </a:cubicBezTo>
                  <a:cubicBezTo>
                    <a:pt x="605" y="75859"/>
                    <a:pt x="483" y="75729"/>
                    <a:pt x="0" y="75444"/>
                  </a:cubicBezTo>
                  <a:cubicBezTo>
                    <a:pt x="5231" y="50477"/>
                    <a:pt x="10489" y="25367"/>
                    <a:pt x="15803" y="0"/>
                  </a:cubicBezTo>
                  <a:lnTo>
                    <a:pt x="71372" y="0"/>
                  </a:lnTo>
                  <a:close/>
                </a:path>
              </a:pathLst>
            </a:custGeom>
            <a:solidFill>
              <a:srgbClr val="01639C"/>
            </a:solidFill>
            <a:ln w="3948"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8FB306E6-D96D-AE65-512E-A9655060EAD6}"/>
                </a:ext>
              </a:extLst>
            </p:cNvPr>
            <p:cNvSpPr/>
            <p:nvPr/>
          </p:nvSpPr>
          <p:spPr>
            <a:xfrm>
              <a:off x="1394904" y="773918"/>
              <a:ext cx="52370" cy="58094"/>
            </a:xfrm>
            <a:custGeom>
              <a:avLst/>
              <a:gdLst>
                <a:gd name="connsiteX0" fmla="*/ 35613 w 52370"/>
                <a:gd name="connsiteY0" fmla="*/ 30225 h 58094"/>
                <a:gd name="connsiteX1" fmla="*/ 18132 w 52370"/>
                <a:gd name="connsiteY1" fmla="*/ 34624 h 58094"/>
                <a:gd name="connsiteX2" fmla="*/ 14168 w 52370"/>
                <a:gd name="connsiteY2" fmla="*/ 41327 h 58094"/>
                <a:gd name="connsiteX3" fmla="*/ 18952 w 52370"/>
                <a:gd name="connsiteY3" fmla="*/ 46578 h 58094"/>
                <a:gd name="connsiteX4" fmla="*/ 32654 w 52370"/>
                <a:gd name="connsiteY4" fmla="*/ 39768 h 58094"/>
                <a:gd name="connsiteX5" fmla="*/ 35613 w 52370"/>
                <a:gd name="connsiteY5" fmla="*/ 30225 h 58094"/>
                <a:gd name="connsiteX6" fmla="*/ 47207 w 52370"/>
                <a:gd name="connsiteY6" fmla="*/ 56442 h 58094"/>
                <a:gd name="connsiteX7" fmla="*/ 33544 w 52370"/>
                <a:gd name="connsiteY7" fmla="*/ 56442 h 58094"/>
                <a:gd name="connsiteX8" fmla="*/ 32401 w 52370"/>
                <a:gd name="connsiteY8" fmla="*/ 51912 h 58094"/>
                <a:gd name="connsiteX9" fmla="*/ 18429 w 52370"/>
                <a:gd name="connsiteY9" fmla="*/ 57677 h 58094"/>
                <a:gd name="connsiteX10" fmla="*/ 826 w 52370"/>
                <a:gd name="connsiteY10" fmla="*/ 47393 h 58094"/>
                <a:gd name="connsiteX11" fmla="*/ 9629 w 52370"/>
                <a:gd name="connsiteY11" fmla="*/ 26553 h 58094"/>
                <a:gd name="connsiteX12" fmla="*/ 27565 w 52370"/>
                <a:gd name="connsiteY12" fmla="*/ 23126 h 58094"/>
                <a:gd name="connsiteX13" fmla="*/ 33216 w 52370"/>
                <a:gd name="connsiteY13" fmla="*/ 22358 h 58094"/>
                <a:gd name="connsiteX14" fmla="*/ 38138 w 52370"/>
                <a:gd name="connsiteY14" fmla="*/ 17183 h 58094"/>
                <a:gd name="connsiteX15" fmla="*/ 33501 w 52370"/>
                <a:gd name="connsiteY15" fmla="*/ 10856 h 58094"/>
                <a:gd name="connsiteX16" fmla="*/ 21215 w 52370"/>
                <a:gd name="connsiteY16" fmla="*/ 14920 h 58094"/>
                <a:gd name="connsiteX17" fmla="*/ 17954 w 52370"/>
                <a:gd name="connsiteY17" fmla="*/ 16376 h 58094"/>
                <a:gd name="connsiteX18" fmla="*/ 6614 w 52370"/>
                <a:gd name="connsiteY18" fmla="*/ 15486 h 58094"/>
                <a:gd name="connsiteX19" fmla="*/ 13598 w 52370"/>
                <a:gd name="connsiteY19" fmla="*/ 5052 h 58094"/>
                <a:gd name="connsiteX20" fmla="*/ 45181 w 52370"/>
                <a:gd name="connsiteY20" fmla="*/ 2844 h 58094"/>
                <a:gd name="connsiteX21" fmla="*/ 51991 w 52370"/>
                <a:gd name="connsiteY21" fmla="*/ 19343 h 58094"/>
                <a:gd name="connsiteX22" fmla="*/ 47322 w 52370"/>
                <a:gd name="connsiteY22" fmla="*/ 43337 h 58094"/>
                <a:gd name="connsiteX23" fmla="*/ 47207 w 52370"/>
                <a:gd name="connsiteY23" fmla="*/ 56442 h 58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370" h="58094">
                  <a:moveTo>
                    <a:pt x="35613" y="30225"/>
                  </a:moveTo>
                  <a:cubicBezTo>
                    <a:pt x="29018" y="31851"/>
                    <a:pt x="23490" y="32955"/>
                    <a:pt x="18132" y="34624"/>
                  </a:cubicBezTo>
                  <a:cubicBezTo>
                    <a:pt x="15197" y="35546"/>
                    <a:pt x="13254" y="38352"/>
                    <a:pt x="14168" y="41327"/>
                  </a:cubicBezTo>
                  <a:cubicBezTo>
                    <a:pt x="14805" y="43420"/>
                    <a:pt x="16937" y="45897"/>
                    <a:pt x="18952" y="46578"/>
                  </a:cubicBezTo>
                  <a:cubicBezTo>
                    <a:pt x="24135" y="48327"/>
                    <a:pt x="30454" y="44944"/>
                    <a:pt x="32654" y="39768"/>
                  </a:cubicBezTo>
                  <a:cubicBezTo>
                    <a:pt x="33750" y="37193"/>
                    <a:pt x="34347" y="34403"/>
                    <a:pt x="35613" y="30225"/>
                  </a:cubicBezTo>
                  <a:moveTo>
                    <a:pt x="47207" y="56442"/>
                  </a:moveTo>
                  <a:lnTo>
                    <a:pt x="33544" y="56442"/>
                  </a:lnTo>
                  <a:cubicBezTo>
                    <a:pt x="33109" y="54733"/>
                    <a:pt x="32670" y="52976"/>
                    <a:pt x="32401" y="51912"/>
                  </a:cubicBezTo>
                  <a:cubicBezTo>
                    <a:pt x="27747" y="53882"/>
                    <a:pt x="23260" y="56474"/>
                    <a:pt x="18429" y="57677"/>
                  </a:cubicBezTo>
                  <a:cubicBezTo>
                    <a:pt x="10702" y="59600"/>
                    <a:pt x="2927" y="54670"/>
                    <a:pt x="826" y="47393"/>
                  </a:cubicBezTo>
                  <a:cubicBezTo>
                    <a:pt x="-1742" y="38482"/>
                    <a:pt x="1815" y="29113"/>
                    <a:pt x="9629" y="26553"/>
                  </a:cubicBezTo>
                  <a:cubicBezTo>
                    <a:pt x="15367" y="24665"/>
                    <a:pt x="21567" y="24191"/>
                    <a:pt x="27565" y="23126"/>
                  </a:cubicBezTo>
                  <a:cubicBezTo>
                    <a:pt x="29437" y="22790"/>
                    <a:pt x="31324" y="22422"/>
                    <a:pt x="33216" y="22358"/>
                  </a:cubicBezTo>
                  <a:cubicBezTo>
                    <a:pt x="36642" y="22236"/>
                    <a:pt x="37992" y="20372"/>
                    <a:pt x="38138" y="17183"/>
                  </a:cubicBezTo>
                  <a:cubicBezTo>
                    <a:pt x="38284" y="13808"/>
                    <a:pt x="36591" y="11786"/>
                    <a:pt x="33501" y="10856"/>
                  </a:cubicBezTo>
                  <a:cubicBezTo>
                    <a:pt x="28816" y="9452"/>
                    <a:pt x="24352" y="11078"/>
                    <a:pt x="21215" y="14920"/>
                  </a:cubicBezTo>
                  <a:cubicBezTo>
                    <a:pt x="20534" y="15763"/>
                    <a:pt x="19047" y="16408"/>
                    <a:pt x="17954" y="16376"/>
                  </a:cubicBezTo>
                  <a:cubicBezTo>
                    <a:pt x="14290" y="16277"/>
                    <a:pt x="10638" y="15838"/>
                    <a:pt x="6614" y="15486"/>
                  </a:cubicBezTo>
                  <a:cubicBezTo>
                    <a:pt x="7311" y="10817"/>
                    <a:pt x="10219" y="7719"/>
                    <a:pt x="13598" y="5052"/>
                  </a:cubicBezTo>
                  <a:cubicBezTo>
                    <a:pt x="20851" y="-654"/>
                    <a:pt x="37153" y="-1718"/>
                    <a:pt x="45181" y="2844"/>
                  </a:cubicBezTo>
                  <a:cubicBezTo>
                    <a:pt x="50894" y="6088"/>
                    <a:pt x="53387" y="11960"/>
                    <a:pt x="51991" y="19343"/>
                  </a:cubicBezTo>
                  <a:cubicBezTo>
                    <a:pt x="50479" y="27348"/>
                    <a:pt x="48532" y="35293"/>
                    <a:pt x="47322" y="43337"/>
                  </a:cubicBezTo>
                  <a:cubicBezTo>
                    <a:pt x="46685" y="47547"/>
                    <a:pt x="47207" y="51931"/>
                    <a:pt x="47207" y="56442"/>
                  </a:cubicBezTo>
                </a:path>
              </a:pathLst>
            </a:custGeom>
            <a:solidFill>
              <a:srgbClr val="01639C"/>
            </a:solidFill>
            <a:ln w="3948"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7F7395AF-7E73-1B7B-8848-5CB7D08E360A}"/>
                </a:ext>
              </a:extLst>
            </p:cNvPr>
            <p:cNvSpPr/>
            <p:nvPr/>
          </p:nvSpPr>
          <p:spPr>
            <a:xfrm>
              <a:off x="1585904" y="774006"/>
              <a:ext cx="58637" cy="56634"/>
            </a:xfrm>
            <a:custGeom>
              <a:avLst/>
              <a:gdLst>
                <a:gd name="connsiteX0" fmla="*/ 25304 w 58637"/>
                <a:gd name="connsiteY0" fmla="*/ 1074 h 56634"/>
                <a:gd name="connsiteX1" fmla="*/ 24291 w 58637"/>
                <a:gd name="connsiteY1" fmla="*/ 8129 h 56634"/>
                <a:gd name="connsiteX2" fmla="*/ 28133 w 58637"/>
                <a:gd name="connsiteY2" fmla="*/ 5407 h 56634"/>
                <a:gd name="connsiteX3" fmla="*/ 45301 w 58637"/>
                <a:gd name="connsiteY3" fmla="*/ 26 h 56634"/>
                <a:gd name="connsiteX4" fmla="*/ 58588 w 58637"/>
                <a:gd name="connsiteY4" fmla="*/ 14243 h 56634"/>
                <a:gd name="connsiteX5" fmla="*/ 55213 w 58637"/>
                <a:gd name="connsiteY5" fmla="*/ 33504 h 56634"/>
                <a:gd name="connsiteX6" fmla="*/ 50742 w 58637"/>
                <a:gd name="connsiteY6" fmla="*/ 54222 h 56634"/>
                <a:gd name="connsiteX7" fmla="*/ 50120 w 58637"/>
                <a:gd name="connsiteY7" fmla="*/ 56362 h 56634"/>
                <a:gd name="connsiteX8" fmla="*/ 35690 w 58637"/>
                <a:gd name="connsiteY8" fmla="*/ 56362 h 56634"/>
                <a:gd name="connsiteX9" fmla="*/ 43236 w 58637"/>
                <a:gd name="connsiteY9" fmla="*/ 20866 h 56634"/>
                <a:gd name="connsiteX10" fmla="*/ 41380 w 58637"/>
                <a:gd name="connsiteY10" fmla="*/ 11572 h 56634"/>
                <a:gd name="connsiteX11" fmla="*/ 31357 w 58637"/>
                <a:gd name="connsiteY11" fmla="*/ 12217 h 56634"/>
                <a:gd name="connsiteX12" fmla="*/ 21802 w 58637"/>
                <a:gd name="connsiteY12" fmla="*/ 24392 h 56634"/>
                <a:gd name="connsiteX13" fmla="*/ 15384 w 58637"/>
                <a:gd name="connsiteY13" fmla="*/ 53031 h 56634"/>
                <a:gd name="connsiteX14" fmla="*/ 10790 w 58637"/>
                <a:gd name="connsiteY14" fmla="*/ 56612 h 56634"/>
                <a:gd name="connsiteX15" fmla="*/ 0 w 58637"/>
                <a:gd name="connsiteY15" fmla="*/ 56564 h 56634"/>
                <a:gd name="connsiteX16" fmla="*/ 3589 w 58637"/>
                <a:gd name="connsiteY16" fmla="*/ 39158 h 56634"/>
                <a:gd name="connsiteX17" fmla="*/ 10881 w 58637"/>
                <a:gd name="connsiteY17" fmla="*/ 4018 h 56634"/>
                <a:gd name="connsiteX18" fmla="*/ 14240 w 58637"/>
                <a:gd name="connsiteY18" fmla="*/ 1035 h 56634"/>
                <a:gd name="connsiteX19" fmla="*/ 25304 w 58637"/>
                <a:gd name="connsiteY19" fmla="*/ 1074 h 5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8637" h="56634">
                  <a:moveTo>
                    <a:pt x="25304" y="1074"/>
                  </a:moveTo>
                  <a:cubicBezTo>
                    <a:pt x="24951" y="3536"/>
                    <a:pt x="24682" y="5391"/>
                    <a:pt x="24291" y="8129"/>
                  </a:cubicBezTo>
                  <a:cubicBezTo>
                    <a:pt x="25901" y="6986"/>
                    <a:pt x="27021" y="6206"/>
                    <a:pt x="28133" y="5407"/>
                  </a:cubicBezTo>
                  <a:cubicBezTo>
                    <a:pt x="33261" y="1696"/>
                    <a:pt x="38891" y="-251"/>
                    <a:pt x="45301" y="26"/>
                  </a:cubicBezTo>
                  <a:cubicBezTo>
                    <a:pt x="53705" y="394"/>
                    <a:pt x="59225" y="5732"/>
                    <a:pt x="58588" y="14243"/>
                  </a:cubicBezTo>
                  <a:cubicBezTo>
                    <a:pt x="58113" y="20708"/>
                    <a:pt x="56487" y="27102"/>
                    <a:pt x="55213" y="33504"/>
                  </a:cubicBezTo>
                  <a:cubicBezTo>
                    <a:pt x="53824" y="40429"/>
                    <a:pt x="52245" y="47313"/>
                    <a:pt x="50742" y="54222"/>
                  </a:cubicBezTo>
                  <a:cubicBezTo>
                    <a:pt x="50603" y="54883"/>
                    <a:pt x="50366" y="55524"/>
                    <a:pt x="50120" y="56362"/>
                  </a:cubicBezTo>
                  <a:lnTo>
                    <a:pt x="35690" y="56362"/>
                  </a:lnTo>
                  <a:cubicBezTo>
                    <a:pt x="38215" y="44453"/>
                    <a:pt x="40735" y="32661"/>
                    <a:pt x="43236" y="20866"/>
                  </a:cubicBezTo>
                  <a:cubicBezTo>
                    <a:pt x="43948" y="17507"/>
                    <a:pt x="44921" y="13926"/>
                    <a:pt x="41380" y="11572"/>
                  </a:cubicBezTo>
                  <a:cubicBezTo>
                    <a:pt x="38021" y="9340"/>
                    <a:pt x="34594" y="10413"/>
                    <a:pt x="31357" y="12217"/>
                  </a:cubicBezTo>
                  <a:cubicBezTo>
                    <a:pt x="26467" y="14931"/>
                    <a:pt x="23123" y="19011"/>
                    <a:pt x="21802" y="24392"/>
                  </a:cubicBezTo>
                  <a:cubicBezTo>
                    <a:pt x="19463" y="33892"/>
                    <a:pt x="17271" y="43432"/>
                    <a:pt x="15384" y="53031"/>
                  </a:cubicBezTo>
                  <a:cubicBezTo>
                    <a:pt x="14794" y="56054"/>
                    <a:pt x="13576" y="56782"/>
                    <a:pt x="10790" y="56612"/>
                  </a:cubicBezTo>
                  <a:cubicBezTo>
                    <a:pt x="7415" y="56398"/>
                    <a:pt x="4020" y="56564"/>
                    <a:pt x="0" y="56564"/>
                  </a:cubicBezTo>
                  <a:cubicBezTo>
                    <a:pt x="1258" y="50483"/>
                    <a:pt x="2414" y="44817"/>
                    <a:pt x="3589" y="39158"/>
                  </a:cubicBezTo>
                  <a:cubicBezTo>
                    <a:pt x="6034" y="27442"/>
                    <a:pt x="8558" y="15750"/>
                    <a:pt x="10881" y="4018"/>
                  </a:cubicBezTo>
                  <a:cubicBezTo>
                    <a:pt x="11304" y="1894"/>
                    <a:pt x="11953" y="928"/>
                    <a:pt x="14240" y="1035"/>
                  </a:cubicBezTo>
                  <a:cubicBezTo>
                    <a:pt x="17758" y="1197"/>
                    <a:pt x="21291" y="1074"/>
                    <a:pt x="25304" y="1074"/>
                  </a:cubicBezTo>
                </a:path>
              </a:pathLst>
            </a:custGeom>
            <a:solidFill>
              <a:srgbClr val="01639C"/>
            </a:solidFill>
            <a:ln w="3948"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D42D27F9-554D-3B49-77CA-41D7CC0E8D25}"/>
                </a:ext>
              </a:extLst>
            </p:cNvPr>
            <p:cNvSpPr/>
            <p:nvPr/>
          </p:nvSpPr>
          <p:spPr>
            <a:xfrm>
              <a:off x="1057699" y="859769"/>
              <a:ext cx="64079" cy="79384"/>
            </a:xfrm>
            <a:custGeom>
              <a:avLst/>
              <a:gdLst>
                <a:gd name="connsiteX0" fmla="*/ 54963 w 64079"/>
                <a:gd name="connsiteY0" fmla="*/ 23810 h 79384"/>
                <a:gd name="connsiteX1" fmla="*/ 24053 w 64079"/>
                <a:gd name="connsiteY1" fmla="*/ 11401 h 79384"/>
                <a:gd name="connsiteX2" fmla="*/ 23187 w 64079"/>
                <a:gd name="connsiteY2" fmla="*/ 27687 h 79384"/>
                <a:gd name="connsiteX3" fmla="*/ 38001 w 64079"/>
                <a:gd name="connsiteY3" fmla="*/ 35340 h 79384"/>
                <a:gd name="connsiteX4" fmla="*/ 47600 w 64079"/>
                <a:gd name="connsiteY4" fmla="*/ 39843 h 79384"/>
                <a:gd name="connsiteX5" fmla="*/ 49341 w 64079"/>
                <a:gd name="connsiteY5" fmla="*/ 74017 h 79384"/>
                <a:gd name="connsiteX6" fmla="*/ 8151 w 64079"/>
                <a:gd name="connsiteY6" fmla="*/ 73732 h 79384"/>
                <a:gd name="connsiteX7" fmla="*/ 0 w 64079"/>
                <a:gd name="connsiteY7" fmla="*/ 53703 h 79384"/>
                <a:gd name="connsiteX8" fmla="*/ 9207 w 64079"/>
                <a:gd name="connsiteY8" fmla="*/ 52722 h 79384"/>
                <a:gd name="connsiteX9" fmla="*/ 9951 w 64079"/>
                <a:gd name="connsiteY9" fmla="*/ 58550 h 79384"/>
                <a:gd name="connsiteX10" fmla="*/ 18142 w 64079"/>
                <a:gd name="connsiteY10" fmla="*/ 68964 h 79384"/>
                <a:gd name="connsiteX11" fmla="*/ 39667 w 64079"/>
                <a:gd name="connsiteY11" fmla="*/ 69546 h 79384"/>
                <a:gd name="connsiteX12" fmla="*/ 48407 w 64079"/>
                <a:gd name="connsiteY12" fmla="*/ 56145 h 79384"/>
                <a:gd name="connsiteX13" fmla="*/ 42808 w 64079"/>
                <a:gd name="connsiteY13" fmla="*/ 48698 h 79384"/>
                <a:gd name="connsiteX14" fmla="*/ 26008 w 64079"/>
                <a:gd name="connsiteY14" fmla="*/ 40401 h 79384"/>
                <a:gd name="connsiteX15" fmla="*/ 16567 w 64079"/>
                <a:gd name="connsiteY15" fmla="*/ 34810 h 79384"/>
                <a:gd name="connsiteX16" fmla="*/ 18454 w 64079"/>
                <a:gd name="connsiteY16" fmla="*/ 4873 h 79384"/>
                <a:gd name="connsiteX17" fmla="*/ 55039 w 64079"/>
                <a:gd name="connsiteY17" fmla="*/ 5304 h 79384"/>
                <a:gd name="connsiteX18" fmla="*/ 64080 w 64079"/>
                <a:gd name="connsiteY18" fmla="*/ 22979 h 79384"/>
                <a:gd name="connsiteX19" fmla="*/ 54963 w 64079"/>
                <a:gd name="connsiteY19" fmla="*/ 23810 h 79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4079" h="79384">
                  <a:moveTo>
                    <a:pt x="54963" y="23810"/>
                  </a:moveTo>
                  <a:cubicBezTo>
                    <a:pt x="51620" y="9894"/>
                    <a:pt x="36046" y="3872"/>
                    <a:pt x="24053" y="11401"/>
                  </a:cubicBezTo>
                  <a:cubicBezTo>
                    <a:pt x="17683" y="15398"/>
                    <a:pt x="16998" y="23462"/>
                    <a:pt x="23187" y="27687"/>
                  </a:cubicBezTo>
                  <a:cubicBezTo>
                    <a:pt x="27741" y="30801"/>
                    <a:pt x="33015" y="32871"/>
                    <a:pt x="38001" y="35340"/>
                  </a:cubicBezTo>
                  <a:cubicBezTo>
                    <a:pt x="41174" y="36903"/>
                    <a:pt x="44486" y="38185"/>
                    <a:pt x="47600" y="39843"/>
                  </a:cubicBezTo>
                  <a:cubicBezTo>
                    <a:pt x="62014" y="47535"/>
                    <a:pt x="62873" y="64802"/>
                    <a:pt x="49341" y="74017"/>
                  </a:cubicBezTo>
                  <a:cubicBezTo>
                    <a:pt x="38713" y="81254"/>
                    <a:pt x="18625" y="81187"/>
                    <a:pt x="8151" y="73732"/>
                  </a:cubicBezTo>
                  <a:cubicBezTo>
                    <a:pt x="1325" y="68870"/>
                    <a:pt x="99" y="61648"/>
                    <a:pt x="0" y="53703"/>
                  </a:cubicBezTo>
                  <a:cubicBezTo>
                    <a:pt x="3245" y="53359"/>
                    <a:pt x="6149" y="53050"/>
                    <a:pt x="9207" y="52722"/>
                  </a:cubicBezTo>
                  <a:cubicBezTo>
                    <a:pt x="9469" y="54839"/>
                    <a:pt x="9615" y="56710"/>
                    <a:pt x="9951" y="58550"/>
                  </a:cubicBezTo>
                  <a:cubicBezTo>
                    <a:pt x="10842" y="63449"/>
                    <a:pt x="13493" y="67085"/>
                    <a:pt x="18142" y="68964"/>
                  </a:cubicBezTo>
                  <a:cubicBezTo>
                    <a:pt x="25213" y="71817"/>
                    <a:pt x="32457" y="72154"/>
                    <a:pt x="39667" y="69546"/>
                  </a:cubicBezTo>
                  <a:cubicBezTo>
                    <a:pt x="45946" y="67267"/>
                    <a:pt x="50089" y="61320"/>
                    <a:pt x="48407" y="56145"/>
                  </a:cubicBezTo>
                  <a:cubicBezTo>
                    <a:pt x="47485" y="53308"/>
                    <a:pt x="45301" y="50225"/>
                    <a:pt x="42808" y="48698"/>
                  </a:cubicBezTo>
                  <a:cubicBezTo>
                    <a:pt x="37502" y="45445"/>
                    <a:pt x="31575" y="43237"/>
                    <a:pt x="26008" y="40401"/>
                  </a:cubicBezTo>
                  <a:cubicBezTo>
                    <a:pt x="22747" y="38750"/>
                    <a:pt x="19412" y="37057"/>
                    <a:pt x="16567" y="34810"/>
                  </a:cubicBezTo>
                  <a:cubicBezTo>
                    <a:pt x="6307" y="26706"/>
                    <a:pt x="7051" y="11156"/>
                    <a:pt x="18454" y="4873"/>
                  </a:cubicBezTo>
                  <a:cubicBezTo>
                    <a:pt x="30447" y="-1743"/>
                    <a:pt x="43054" y="-1644"/>
                    <a:pt x="55039" y="5304"/>
                  </a:cubicBezTo>
                  <a:cubicBezTo>
                    <a:pt x="61425" y="9007"/>
                    <a:pt x="64017" y="15220"/>
                    <a:pt x="64080" y="22979"/>
                  </a:cubicBezTo>
                  <a:cubicBezTo>
                    <a:pt x="60998" y="23264"/>
                    <a:pt x="58070" y="23525"/>
                    <a:pt x="54963" y="23810"/>
                  </a:cubicBezTo>
                </a:path>
              </a:pathLst>
            </a:custGeom>
            <a:solidFill>
              <a:srgbClr val="01639C"/>
            </a:solidFill>
            <a:ln w="3948"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4D18ED0D-B287-11EE-A331-A696FAA5D295}"/>
                </a:ext>
              </a:extLst>
            </p:cNvPr>
            <p:cNvSpPr/>
            <p:nvPr/>
          </p:nvSpPr>
          <p:spPr>
            <a:xfrm>
              <a:off x="1135452" y="775203"/>
              <a:ext cx="56512" cy="56849"/>
            </a:xfrm>
            <a:custGeom>
              <a:avLst/>
              <a:gdLst>
                <a:gd name="connsiteX0" fmla="*/ 42027 w 56512"/>
                <a:gd name="connsiteY0" fmla="*/ 0 h 56849"/>
                <a:gd name="connsiteX1" fmla="*/ 56512 w 56512"/>
                <a:gd name="connsiteY1" fmla="*/ 0 h 56849"/>
                <a:gd name="connsiteX2" fmla="*/ 43989 w 56512"/>
                <a:gd name="connsiteY2" fmla="*/ 55209 h 56849"/>
                <a:gd name="connsiteX3" fmla="*/ 30587 w 56512"/>
                <a:gd name="connsiteY3" fmla="*/ 55209 h 56849"/>
                <a:gd name="connsiteX4" fmla="*/ 31248 w 56512"/>
                <a:gd name="connsiteY4" fmla="*/ 50180 h 56849"/>
                <a:gd name="connsiteX5" fmla="*/ 15528 w 56512"/>
                <a:gd name="connsiteY5" fmla="*/ 56443 h 56849"/>
                <a:gd name="connsiteX6" fmla="*/ 10 w 56512"/>
                <a:gd name="connsiteY6" fmla="*/ 44221 h 56849"/>
                <a:gd name="connsiteX7" fmla="*/ 1826 w 56512"/>
                <a:gd name="connsiteY7" fmla="*/ 29719 h 56849"/>
                <a:gd name="connsiteX8" fmla="*/ 8596 w 56512"/>
                <a:gd name="connsiteY8" fmla="*/ 99 h 56849"/>
                <a:gd name="connsiteX9" fmla="*/ 23240 w 56512"/>
                <a:gd name="connsiteY9" fmla="*/ 99 h 56849"/>
                <a:gd name="connsiteX10" fmla="*/ 17680 w 56512"/>
                <a:gd name="connsiteY10" fmla="*/ 24904 h 56849"/>
                <a:gd name="connsiteX11" fmla="*/ 14966 w 56512"/>
                <a:gd name="connsiteY11" fmla="*/ 37265 h 56849"/>
                <a:gd name="connsiteX12" fmla="*/ 17633 w 56512"/>
                <a:gd name="connsiteY12" fmla="*/ 45538 h 56849"/>
                <a:gd name="connsiteX13" fmla="*/ 26322 w 56512"/>
                <a:gd name="connsiteY13" fmla="*/ 44114 h 56849"/>
                <a:gd name="connsiteX14" fmla="*/ 34441 w 56512"/>
                <a:gd name="connsiteY14" fmla="*/ 31729 h 56849"/>
                <a:gd name="connsiteX15" fmla="*/ 40974 w 56512"/>
                <a:gd name="connsiteY15" fmla="*/ 3949 h 56849"/>
                <a:gd name="connsiteX16" fmla="*/ 42027 w 56512"/>
                <a:gd name="connsiteY16" fmla="*/ 0 h 5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512" h="56849">
                  <a:moveTo>
                    <a:pt x="42027" y="0"/>
                  </a:moveTo>
                  <a:lnTo>
                    <a:pt x="56512" y="0"/>
                  </a:lnTo>
                  <a:cubicBezTo>
                    <a:pt x="52326" y="18462"/>
                    <a:pt x="48175" y="36782"/>
                    <a:pt x="43989" y="55209"/>
                  </a:cubicBezTo>
                  <a:lnTo>
                    <a:pt x="30587" y="55209"/>
                  </a:lnTo>
                  <a:cubicBezTo>
                    <a:pt x="30849" y="53183"/>
                    <a:pt x="31110" y="51236"/>
                    <a:pt x="31248" y="50180"/>
                  </a:cubicBezTo>
                  <a:cubicBezTo>
                    <a:pt x="26148" y="52265"/>
                    <a:pt x="21020" y="55149"/>
                    <a:pt x="15528" y="56443"/>
                  </a:cubicBezTo>
                  <a:cubicBezTo>
                    <a:pt x="7049" y="58430"/>
                    <a:pt x="223" y="52946"/>
                    <a:pt x="10" y="44221"/>
                  </a:cubicBezTo>
                  <a:cubicBezTo>
                    <a:pt x="-105" y="39398"/>
                    <a:pt x="829" y="34483"/>
                    <a:pt x="1826" y="29719"/>
                  </a:cubicBezTo>
                  <a:cubicBezTo>
                    <a:pt x="3879" y="19883"/>
                    <a:pt x="6281" y="10113"/>
                    <a:pt x="8596" y="99"/>
                  </a:cubicBezTo>
                  <a:lnTo>
                    <a:pt x="23240" y="99"/>
                  </a:lnTo>
                  <a:cubicBezTo>
                    <a:pt x="21352" y="8519"/>
                    <a:pt x="19520" y="16713"/>
                    <a:pt x="17680" y="24904"/>
                  </a:cubicBezTo>
                  <a:cubicBezTo>
                    <a:pt x="16759" y="29023"/>
                    <a:pt x="15694" y="33110"/>
                    <a:pt x="14966" y="37265"/>
                  </a:cubicBezTo>
                  <a:cubicBezTo>
                    <a:pt x="14420" y="40379"/>
                    <a:pt x="14155" y="43635"/>
                    <a:pt x="17633" y="45538"/>
                  </a:cubicBezTo>
                  <a:cubicBezTo>
                    <a:pt x="20886" y="47327"/>
                    <a:pt x="23691" y="46013"/>
                    <a:pt x="26322" y="44114"/>
                  </a:cubicBezTo>
                  <a:cubicBezTo>
                    <a:pt x="30607" y="41032"/>
                    <a:pt x="33199" y="36746"/>
                    <a:pt x="34441" y="31729"/>
                  </a:cubicBezTo>
                  <a:cubicBezTo>
                    <a:pt x="36720" y="22498"/>
                    <a:pt x="38790" y="13212"/>
                    <a:pt x="40974" y="3949"/>
                  </a:cubicBezTo>
                  <a:cubicBezTo>
                    <a:pt x="41275" y="2651"/>
                    <a:pt x="41659" y="1365"/>
                    <a:pt x="42027" y="0"/>
                  </a:cubicBezTo>
                </a:path>
              </a:pathLst>
            </a:custGeom>
            <a:solidFill>
              <a:srgbClr val="01639C"/>
            </a:solidFill>
            <a:ln w="3948"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FD623655-E744-1D07-C199-F4BE1AD409F2}"/>
                </a:ext>
              </a:extLst>
            </p:cNvPr>
            <p:cNvSpPr/>
            <p:nvPr/>
          </p:nvSpPr>
          <p:spPr>
            <a:xfrm>
              <a:off x="1452319" y="666323"/>
              <a:ext cx="56391" cy="58311"/>
            </a:xfrm>
            <a:custGeom>
              <a:avLst/>
              <a:gdLst>
                <a:gd name="connsiteX0" fmla="*/ 56392 w 56391"/>
                <a:gd name="connsiteY0" fmla="*/ 14337 h 58311"/>
                <a:gd name="connsiteX1" fmla="*/ 51984 w 56391"/>
                <a:gd name="connsiteY1" fmla="*/ 15294 h 58311"/>
                <a:gd name="connsiteX2" fmla="*/ 43105 w 56391"/>
                <a:gd name="connsiteY2" fmla="*/ 16715 h 58311"/>
                <a:gd name="connsiteX3" fmla="*/ 27456 w 56391"/>
                <a:gd name="connsiteY3" fmla="*/ 10804 h 58311"/>
                <a:gd name="connsiteX4" fmla="*/ 22664 w 56391"/>
                <a:gd name="connsiteY4" fmla="*/ 15381 h 58311"/>
                <a:gd name="connsiteX5" fmla="*/ 26574 w 56391"/>
                <a:gd name="connsiteY5" fmla="*/ 19999 h 58311"/>
                <a:gd name="connsiteX6" fmla="*/ 39671 w 56391"/>
                <a:gd name="connsiteY6" fmla="*/ 24478 h 58311"/>
                <a:gd name="connsiteX7" fmla="*/ 48490 w 56391"/>
                <a:gd name="connsiteY7" fmla="*/ 29400 h 58311"/>
                <a:gd name="connsiteX8" fmla="*/ 50346 w 56391"/>
                <a:gd name="connsiteY8" fmla="*/ 47728 h 58311"/>
                <a:gd name="connsiteX9" fmla="*/ 2192 w 56391"/>
                <a:gd name="connsiteY9" fmla="*/ 46731 h 58311"/>
                <a:gd name="connsiteX10" fmla="*/ 0 w 56391"/>
                <a:gd name="connsiteY10" fmla="*/ 41777 h 58311"/>
                <a:gd name="connsiteX11" fmla="*/ 12230 w 56391"/>
                <a:gd name="connsiteY11" fmla="*/ 39953 h 58311"/>
                <a:gd name="connsiteX12" fmla="*/ 15574 w 56391"/>
                <a:gd name="connsiteY12" fmla="*/ 41963 h 58311"/>
                <a:gd name="connsiteX13" fmla="*/ 34376 w 56391"/>
                <a:gd name="connsiteY13" fmla="*/ 45995 h 58311"/>
                <a:gd name="connsiteX14" fmla="*/ 37304 w 56391"/>
                <a:gd name="connsiteY14" fmla="*/ 41227 h 58311"/>
                <a:gd name="connsiteX15" fmla="*/ 33921 w 56391"/>
                <a:gd name="connsiteY15" fmla="*/ 37361 h 58311"/>
                <a:gd name="connsiteX16" fmla="*/ 17956 w 56391"/>
                <a:gd name="connsiteY16" fmla="*/ 31189 h 58311"/>
                <a:gd name="connsiteX17" fmla="*/ 8547 w 56391"/>
                <a:gd name="connsiteY17" fmla="*/ 19532 h 58311"/>
                <a:gd name="connsiteX18" fmla="*/ 16037 w 56391"/>
                <a:gd name="connsiteY18" fmla="*/ 4694 h 58311"/>
                <a:gd name="connsiteX19" fmla="*/ 47821 w 56391"/>
                <a:gd name="connsiteY19" fmla="*/ 3131 h 58311"/>
                <a:gd name="connsiteX20" fmla="*/ 56392 w 56391"/>
                <a:gd name="connsiteY20" fmla="*/ 14337 h 58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391" h="58311">
                  <a:moveTo>
                    <a:pt x="56392" y="14337"/>
                  </a:moveTo>
                  <a:cubicBezTo>
                    <a:pt x="54635" y="14721"/>
                    <a:pt x="53317" y="15065"/>
                    <a:pt x="51984" y="15294"/>
                  </a:cubicBezTo>
                  <a:cubicBezTo>
                    <a:pt x="49048" y="15793"/>
                    <a:pt x="46104" y="16236"/>
                    <a:pt x="43105" y="16715"/>
                  </a:cubicBezTo>
                  <a:cubicBezTo>
                    <a:pt x="39548" y="10159"/>
                    <a:pt x="33557" y="9715"/>
                    <a:pt x="27456" y="10804"/>
                  </a:cubicBezTo>
                  <a:cubicBezTo>
                    <a:pt x="25553" y="11140"/>
                    <a:pt x="23214" y="13494"/>
                    <a:pt x="22664" y="15381"/>
                  </a:cubicBezTo>
                  <a:cubicBezTo>
                    <a:pt x="22344" y="16509"/>
                    <a:pt x="24813" y="19231"/>
                    <a:pt x="26574" y="19999"/>
                  </a:cubicBezTo>
                  <a:cubicBezTo>
                    <a:pt x="30776" y="21855"/>
                    <a:pt x="35393" y="22753"/>
                    <a:pt x="39671" y="24478"/>
                  </a:cubicBezTo>
                  <a:cubicBezTo>
                    <a:pt x="42777" y="25728"/>
                    <a:pt x="45950" y="27276"/>
                    <a:pt x="48490" y="29400"/>
                  </a:cubicBezTo>
                  <a:cubicBezTo>
                    <a:pt x="53559" y="33626"/>
                    <a:pt x="53864" y="41417"/>
                    <a:pt x="50346" y="47728"/>
                  </a:cubicBezTo>
                  <a:cubicBezTo>
                    <a:pt x="42155" y="62459"/>
                    <a:pt x="9093" y="61521"/>
                    <a:pt x="2192" y="46731"/>
                  </a:cubicBezTo>
                  <a:cubicBezTo>
                    <a:pt x="1515" y="45267"/>
                    <a:pt x="882" y="43779"/>
                    <a:pt x="0" y="41777"/>
                  </a:cubicBezTo>
                  <a:cubicBezTo>
                    <a:pt x="4333" y="41089"/>
                    <a:pt x="8258" y="40281"/>
                    <a:pt x="12230" y="39953"/>
                  </a:cubicBezTo>
                  <a:cubicBezTo>
                    <a:pt x="13303" y="39862"/>
                    <a:pt x="14862" y="40966"/>
                    <a:pt x="15574" y="41963"/>
                  </a:cubicBezTo>
                  <a:cubicBezTo>
                    <a:pt x="19760" y="47791"/>
                    <a:pt x="28311" y="49877"/>
                    <a:pt x="34376" y="45995"/>
                  </a:cubicBezTo>
                  <a:cubicBezTo>
                    <a:pt x="35848" y="45053"/>
                    <a:pt x="37289" y="42865"/>
                    <a:pt x="37304" y="41227"/>
                  </a:cubicBezTo>
                  <a:cubicBezTo>
                    <a:pt x="37320" y="39917"/>
                    <a:pt x="35409" y="38014"/>
                    <a:pt x="33921" y="37361"/>
                  </a:cubicBezTo>
                  <a:cubicBezTo>
                    <a:pt x="28698" y="35082"/>
                    <a:pt x="23270" y="33282"/>
                    <a:pt x="17956" y="31189"/>
                  </a:cubicBezTo>
                  <a:cubicBezTo>
                    <a:pt x="12642" y="29104"/>
                    <a:pt x="9037" y="25590"/>
                    <a:pt x="8547" y="19532"/>
                  </a:cubicBezTo>
                  <a:cubicBezTo>
                    <a:pt x="8016" y="13023"/>
                    <a:pt x="10572" y="7848"/>
                    <a:pt x="16037" y="4694"/>
                  </a:cubicBezTo>
                  <a:cubicBezTo>
                    <a:pt x="26241" y="-1217"/>
                    <a:pt x="37079" y="-1324"/>
                    <a:pt x="47821" y="3131"/>
                  </a:cubicBezTo>
                  <a:cubicBezTo>
                    <a:pt x="52419" y="5042"/>
                    <a:pt x="55201" y="8976"/>
                    <a:pt x="56392" y="14337"/>
                  </a:cubicBezTo>
                </a:path>
              </a:pathLst>
            </a:custGeom>
            <a:solidFill>
              <a:srgbClr val="01639C"/>
            </a:solidFill>
            <a:ln w="3948"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1DA6BD82-0802-E8B8-AF20-6C027353724B}"/>
                </a:ext>
              </a:extLst>
            </p:cNvPr>
            <p:cNvSpPr/>
            <p:nvPr/>
          </p:nvSpPr>
          <p:spPr>
            <a:xfrm>
              <a:off x="1396569" y="666477"/>
              <a:ext cx="53613" cy="58042"/>
            </a:xfrm>
            <a:custGeom>
              <a:avLst/>
              <a:gdLst>
                <a:gd name="connsiteX0" fmla="*/ 53613 w 53613"/>
                <a:gd name="connsiteY0" fmla="*/ 18503 h 58042"/>
                <a:gd name="connsiteX1" fmla="*/ 40418 w 53613"/>
                <a:gd name="connsiteY1" fmla="*/ 19999 h 58042"/>
                <a:gd name="connsiteX2" fmla="*/ 28777 w 53613"/>
                <a:gd name="connsiteY2" fmla="*/ 11365 h 58042"/>
                <a:gd name="connsiteX3" fmla="*/ 19621 w 53613"/>
                <a:gd name="connsiteY3" fmla="*/ 18084 h 58042"/>
                <a:gd name="connsiteX4" fmla="*/ 14821 w 53613"/>
                <a:gd name="connsiteY4" fmla="*/ 37967 h 58042"/>
                <a:gd name="connsiteX5" fmla="*/ 20594 w 53613"/>
                <a:gd name="connsiteY5" fmla="*/ 46141 h 58042"/>
                <a:gd name="connsiteX6" fmla="*/ 31099 w 53613"/>
                <a:gd name="connsiteY6" fmla="*/ 43257 h 58042"/>
                <a:gd name="connsiteX7" fmla="*/ 31673 w 53613"/>
                <a:gd name="connsiteY7" fmla="*/ 42683 h 58042"/>
                <a:gd name="connsiteX8" fmla="*/ 46151 w 53613"/>
                <a:gd name="connsiteY8" fmla="*/ 37967 h 58042"/>
                <a:gd name="connsiteX9" fmla="*/ 48964 w 53613"/>
                <a:gd name="connsiteY9" fmla="*/ 38426 h 58042"/>
                <a:gd name="connsiteX10" fmla="*/ 49308 w 53613"/>
                <a:gd name="connsiteY10" fmla="*/ 38623 h 58042"/>
                <a:gd name="connsiteX11" fmla="*/ 27447 w 53613"/>
                <a:gd name="connsiteY11" fmla="*/ 57754 h 58042"/>
                <a:gd name="connsiteX12" fmla="*/ 3477 w 53613"/>
                <a:gd name="connsiteY12" fmla="*/ 48230 h 58042"/>
                <a:gd name="connsiteX13" fmla="*/ 7264 w 53613"/>
                <a:gd name="connsiteY13" fmla="*/ 11579 h 58042"/>
                <a:gd name="connsiteX14" fmla="*/ 40398 w 53613"/>
                <a:gd name="connsiteY14" fmla="*/ 1327 h 58042"/>
                <a:gd name="connsiteX15" fmla="*/ 53613 w 53613"/>
                <a:gd name="connsiteY15" fmla="*/ 18503 h 58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3613" h="58042">
                  <a:moveTo>
                    <a:pt x="53613" y="18503"/>
                  </a:moveTo>
                  <a:cubicBezTo>
                    <a:pt x="49198" y="19002"/>
                    <a:pt x="44774" y="19500"/>
                    <a:pt x="40418" y="19999"/>
                  </a:cubicBezTo>
                  <a:cubicBezTo>
                    <a:pt x="37066" y="12018"/>
                    <a:pt x="34490" y="9632"/>
                    <a:pt x="28777" y="11365"/>
                  </a:cubicBezTo>
                  <a:cubicBezTo>
                    <a:pt x="25319" y="12410"/>
                    <a:pt x="21761" y="15124"/>
                    <a:pt x="19621" y="18084"/>
                  </a:cubicBezTo>
                  <a:cubicBezTo>
                    <a:pt x="15435" y="23865"/>
                    <a:pt x="14422" y="30904"/>
                    <a:pt x="14821" y="37967"/>
                  </a:cubicBezTo>
                  <a:cubicBezTo>
                    <a:pt x="15035" y="41710"/>
                    <a:pt x="16776" y="44899"/>
                    <a:pt x="20594" y="46141"/>
                  </a:cubicBezTo>
                  <a:cubicBezTo>
                    <a:pt x="24618" y="47451"/>
                    <a:pt x="28084" y="45987"/>
                    <a:pt x="31099" y="43257"/>
                  </a:cubicBezTo>
                  <a:cubicBezTo>
                    <a:pt x="31297" y="43079"/>
                    <a:pt x="31590" y="42913"/>
                    <a:pt x="31673" y="42683"/>
                  </a:cubicBezTo>
                  <a:cubicBezTo>
                    <a:pt x="34395" y="34631"/>
                    <a:pt x="40370" y="36625"/>
                    <a:pt x="46151" y="37967"/>
                  </a:cubicBezTo>
                  <a:cubicBezTo>
                    <a:pt x="47073" y="38188"/>
                    <a:pt x="48023" y="38267"/>
                    <a:pt x="48964" y="38426"/>
                  </a:cubicBezTo>
                  <a:cubicBezTo>
                    <a:pt x="49087" y="38441"/>
                    <a:pt x="49194" y="38556"/>
                    <a:pt x="49308" y="38623"/>
                  </a:cubicBezTo>
                  <a:cubicBezTo>
                    <a:pt x="47698" y="47863"/>
                    <a:pt x="37782" y="56611"/>
                    <a:pt x="27447" y="57754"/>
                  </a:cubicBezTo>
                  <a:cubicBezTo>
                    <a:pt x="17801" y="58827"/>
                    <a:pt x="9076" y="57173"/>
                    <a:pt x="3477" y="48230"/>
                  </a:cubicBezTo>
                  <a:cubicBezTo>
                    <a:pt x="-2450" y="38778"/>
                    <a:pt x="-547" y="21530"/>
                    <a:pt x="7264" y="11579"/>
                  </a:cubicBezTo>
                  <a:cubicBezTo>
                    <a:pt x="14817" y="1972"/>
                    <a:pt x="28955" y="-2408"/>
                    <a:pt x="40398" y="1327"/>
                  </a:cubicBezTo>
                  <a:cubicBezTo>
                    <a:pt x="48209" y="3875"/>
                    <a:pt x="52794" y="9711"/>
                    <a:pt x="53613" y="18503"/>
                  </a:cubicBezTo>
                </a:path>
              </a:pathLst>
            </a:custGeom>
            <a:solidFill>
              <a:srgbClr val="01639C"/>
            </a:solidFill>
            <a:ln w="3948"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156E7FDC-7DAF-B515-C501-9B558FF6DEA7}"/>
                </a:ext>
              </a:extLst>
            </p:cNvPr>
            <p:cNvSpPr/>
            <p:nvPr/>
          </p:nvSpPr>
          <p:spPr>
            <a:xfrm>
              <a:off x="1264727" y="881126"/>
              <a:ext cx="50840" cy="57968"/>
            </a:xfrm>
            <a:custGeom>
              <a:avLst/>
              <a:gdLst>
                <a:gd name="connsiteX0" fmla="*/ 11315 w 50840"/>
                <a:gd name="connsiteY0" fmla="*/ 24096 h 57968"/>
                <a:gd name="connsiteX1" fmla="*/ 42316 w 50840"/>
                <a:gd name="connsiteY1" fmla="*/ 24096 h 57968"/>
                <a:gd name="connsiteX2" fmla="*/ 26659 w 50840"/>
                <a:gd name="connsiteY2" fmla="*/ 7533 h 57968"/>
                <a:gd name="connsiteX3" fmla="*/ 11315 w 50840"/>
                <a:gd name="connsiteY3" fmla="*/ 24096 h 57968"/>
                <a:gd name="connsiteX4" fmla="*/ 50526 w 50840"/>
                <a:gd name="connsiteY4" fmla="*/ 31313 h 57968"/>
                <a:gd name="connsiteX5" fmla="*/ 9894 w 50840"/>
                <a:gd name="connsiteY5" fmla="*/ 31313 h 57968"/>
                <a:gd name="connsiteX6" fmla="*/ 15406 w 50840"/>
                <a:gd name="connsiteY6" fmla="*/ 48597 h 57968"/>
                <a:gd name="connsiteX7" fmla="*/ 32107 w 50840"/>
                <a:gd name="connsiteY7" fmla="*/ 46864 h 57968"/>
                <a:gd name="connsiteX8" fmla="*/ 36139 w 50840"/>
                <a:gd name="connsiteY8" fmla="*/ 42832 h 57968"/>
                <a:gd name="connsiteX9" fmla="*/ 47210 w 50840"/>
                <a:gd name="connsiteY9" fmla="*/ 39635 h 57968"/>
                <a:gd name="connsiteX10" fmla="*/ 19200 w 50840"/>
                <a:gd name="connsiteY10" fmla="*/ 57840 h 57968"/>
                <a:gd name="connsiteX11" fmla="*/ 6 w 50840"/>
                <a:gd name="connsiteY11" fmla="*/ 35456 h 57968"/>
                <a:gd name="connsiteX12" fmla="*/ 19276 w 50840"/>
                <a:gd name="connsiteY12" fmla="*/ 2156 h 57968"/>
                <a:gd name="connsiteX13" fmla="*/ 50376 w 50840"/>
                <a:gd name="connsiteY13" fmla="*/ 16135 h 57968"/>
                <a:gd name="connsiteX14" fmla="*/ 50526 w 50840"/>
                <a:gd name="connsiteY14" fmla="*/ 31313 h 57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840" h="57968">
                  <a:moveTo>
                    <a:pt x="11315" y="24096"/>
                  </a:moveTo>
                  <a:lnTo>
                    <a:pt x="42316" y="24096"/>
                  </a:lnTo>
                  <a:cubicBezTo>
                    <a:pt x="43360" y="12570"/>
                    <a:pt x="36935" y="5923"/>
                    <a:pt x="26659" y="7533"/>
                  </a:cubicBezTo>
                  <a:cubicBezTo>
                    <a:pt x="19481" y="8661"/>
                    <a:pt x="13032" y="15502"/>
                    <a:pt x="11315" y="24096"/>
                  </a:cubicBezTo>
                  <a:moveTo>
                    <a:pt x="50526" y="31313"/>
                  </a:moveTo>
                  <a:lnTo>
                    <a:pt x="9894" y="31313"/>
                  </a:lnTo>
                  <a:cubicBezTo>
                    <a:pt x="8007" y="38139"/>
                    <a:pt x="10345" y="45237"/>
                    <a:pt x="15406" y="48597"/>
                  </a:cubicBezTo>
                  <a:cubicBezTo>
                    <a:pt x="20122" y="51742"/>
                    <a:pt x="26754" y="51105"/>
                    <a:pt x="32107" y="46864"/>
                  </a:cubicBezTo>
                  <a:cubicBezTo>
                    <a:pt x="33587" y="45685"/>
                    <a:pt x="34944" y="44296"/>
                    <a:pt x="36139" y="42832"/>
                  </a:cubicBezTo>
                  <a:cubicBezTo>
                    <a:pt x="40187" y="37854"/>
                    <a:pt x="40800" y="37632"/>
                    <a:pt x="47210" y="39635"/>
                  </a:cubicBezTo>
                  <a:cubicBezTo>
                    <a:pt x="44710" y="50599"/>
                    <a:pt x="31585" y="59126"/>
                    <a:pt x="19200" y="57840"/>
                  </a:cubicBezTo>
                  <a:cubicBezTo>
                    <a:pt x="7362" y="56613"/>
                    <a:pt x="216" y="48284"/>
                    <a:pt x="6" y="35456"/>
                  </a:cubicBezTo>
                  <a:cubicBezTo>
                    <a:pt x="-247" y="20258"/>
                    <a:pt x="7346" y="7138"/>
                    <a:pt x="19276" y="2156"/>
                  </a:cubicBezTo>
                  <a:cubicBezTo>
                    <a:pt x="33156" y="-3633"/>
                    <a:pt x="47622" y="2639"/>
                    <a:pt x="50376" y="16135"/>
                  </a:cubicBezTo>
                  <a:cubicBezTo>
                    <a:pt x="51325" y="20808"/>
                    <a:pt x="50526" y="25845"/>
                    <a:pt x="50526" y="31313"/>
                  </a:cubicBezTo>
                </a:path>
              </a:pathLst>
            </a:custGeom>
            <a:solidFill>
              <a:srgbClr val="01639C"/>
            </a:solidFill>
            <a:ln w="3948"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F7C9EFE4-0F4F-3BEF-3EC5-78B635FD1E0F}"/>
                </a:ext>
              </a:extLst>
            </p:cNvPr>
            <p:cNvSpPr/>
            <p:nvPr/>
          </p:nvSpPr>
          <p:spPr>
            <a:xfrm>
              <a:off x="1201476" y="756123"/>
              <a:ext cx="33221" cy="75493"/>
            </a:xfrm>
            <a:custGeom>
              <a:avLst/>
              <a:gdLst>
                <a:gd name="connsiteX0" fmla="*/ 25470 w 33221"/>
                <a:gd name="connsiteY0" fmla="*/ 64729 h 75493"/>
                <a:gd name="connsiteX1" fmla="*/ 23214 w 33221"/>
                <a:gd name="connsiteY1" fmla="*/ 75333 h 75493"/>
                <a:gd name="connsiteX2" fmla="*/ 10133 w 33221"/>
                <a:gd name="connsiteY2" fmla="*/ 75242 h 75493"/>
                <a:gd name="connsiteX3" fmla="*/ 716 w 33221"/>
                <a:gd name="connsiteY3" fmla="*/ 62596 h 75493"/>
                <a:gd name="connsiteX4" fmla="*/ 6374 w 33221"/>
                <a:gd name="connsiteY4" fmla="*/ 34250 h 75493"/>
                <a:gd name="connsiteX5" fmla="*/ 7087 w 33221"/>
                <a:gd name="connsiteY5" fmla="*/ 30048 h 75493"/>
                <a:gd name="connsiteX6" fmla="*/ 0 w 33221"/>
                <a:gd name="connsiteY6" fmla="*/ 29343 h 75493"/>
                <a:gd name="connsiteX7" fmla="*/ 2061 w 33221"/>
                <a:gd name="connsiteY7" fmla="*/ 19329 h 75493"/>
                <a:gd name="connsiteX8" fmla="*/ 3494 w 33221"/>
                <a:gd name="connsiteY8" fmla="*/ 18985 h 75493"/>
                <a:gd name="connsiteX9" fmla="*/ 10909 w 33221"/>
                <a:gd name="connsiteY9" fmla="*/ 12812 h 75493"/>
                <a:gd name="connsiteX10" fmla="*/ 13599 w 33221"/>
                <a:gd name="connsiteY10" fmla="*/ 8748 h 75493"/>
                <a:gd name="connsiteX11" fmla="*/ 28022 w 33221"/>
                <a:gd name="connsiteY11" fmla="*/ 0 h 75493"/>
                <a:gd name="connsiteX12" fmla="*/ 24318 w 33221"/>
                <a:gd name="connsiteY12" fmla="*/ 18862 h 75493"/>
                <a:gd name="connsiteX13" fmla="*/ 33221 w 33221"/>
                <a:gd name="connsiteY13" fmla="*/ 18862 h 75493"/>
                <a:gd name="connsiteX14" fmla="*/ 31290 w 33221"/>
                <a:gd name="connsiteY14" fmla="*/ 27895 h 75493"/>
                <a:gd name="connsiteX15" fmla="*/ 27531 w 33221"/>
                <a:gd name="connsiteY15" fmla="*/ 29573 h 75493"/>
                <a:gd name="connsiteX16" fmla="*/ 20714 w 33221"/>
                <a:gd name="connsiteY16" fmla="*/ 35132 h 75493"/>
                <a:gd name="connsiteX17" fmla="*/ 16551 w 33221"/>
                <a:gd name="connsiteY17" fmla="*/ 55905 h 75493"/>
                <a:gd name="connsiteX18" fmla="*/ 23377 w 33221"/>
                <a:gd name="connsiteY18" fmla="*/ 64515 h 75493"/>
                <a:gd name="connsiteX19" fmla="*/ 25470 w 33221"/>
                <a:gd name="connsiteY19" fmla="*/ 64729 h 7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3221" h="75493">
                  <a:moveTo>
                    <a:pt x="25470" y="64729"/>
                  </a:moveTo>
                  <a:cubicBezTo>
                    <a:pt x="24686" y="68409"/>
                    <a:pt x="23990" y="71704"/>
                    <a:pt x="23214" y="75333"/>
                  </a:cubicBezTo>
                  <a:cubicBezTo>
                    <a:pt x="18719" y="75333"/>
                    <a:pt x="14367" y="75748"/>
                    <a:pt x="10133" y="75242"/>
                  </a:cubicBezTo>
                  <a:cubicBezTo>
                    <a:pt x="3177" y="74407"/>
                    <a:pt x="-479" y="69528"/>
                    <a:pt x="716" y="62596"/>
                  </a:cubicBezTo>
                  <a:cubicBezTo>
                    <a:pt x="2350" y="53104"/>
                    <a:pt x="4475" y="43695"/>
                    <a:pt x="6374" y="34250"/>
                  </a:cubicBezTo>
                  <a:cubicBezTo>
                    <a:pt x="6636" y="32948"/>
                    <a:pt x="6817" y="31634"/>
                    <a:pt x="7087" y="30048"/>
                  </a:cubicBezTo>
                  <a:cubicBezTo>
                    <a:pt x="4641" y="29810"/>
                    <a:pt x="2548" y="29597"/>
                    <a:pt x="0" y="29343"/>
                  </a:cubicBezTo>
                  <a:cubicBezTo>
                    <a:pt x="728" y="25802"/>
                    <a:pt x="1405" y="22534"/>
                    <a:pt x="2061" y="19329"/>
                  </a:cubicBezTo>
                  <a:cubicBezTo>
                    <a:pt x="2714" y="19167"/>
                    <a:pt x="3098" y="18992"/>
                    <a:pt x="3494" y="18985"/>
                  </a:cubicBezTo>
                  <a:cubicBezTo>
                    <a:pt x="9512" y="18779"/>
                    <a:pt x="9397" y="18755"/>
                    <a:pt x="10909" y="12812"/>
                  </a:cubicBezTo>
                  <a:cubicBezTo>
                    <a:pt x="11293" y="11308"/>
                    <a:pt x="12341" y="9583"/>
                    <a:pt x="13599" y="8748"/>
                  </a:cubicBezTo>
                  <a:cubicBezTo>
                    <a:pt x="18122" y="5749"/>
                    <a:pt x="22870" y="3082"/>
                    <a:pt x="28022" y="0"/>
                  </a:cubicBezTo>
                  <a:cubicBezTo>
                    <a:pt x="26756" y="6434"/>
                    <a:pt x="25577" y="12420"/>
                    <a:pt x="24318" y="18862"/>
                  </a:cubicBezTo>
                  <a:lnTo>
                    <a:pt x="33221" y="18862"/>
                  </a:lnTo>
                  <a:cubicBezTo>
                    <a:pt x="32568" y="22205"/>
                    <a:pt x="32279" y="25181"/>
                    <a:pt x="31290" y="27895"/>
                  </a:cubicBezTo>
                  <a:cubicBezTo>
                    <a:pt x="30946" y="28829"/>
                    <a:pt x="28738" y="29735"/>
                    <a:pt x="27531" y="29573"/>
                  </a:cubicBezTo>
                  <a:cubicBezTo>
                    <a:pt x="23028" y="28936"/>
                    <a:pt x="21374" y="30847"/>
                    <a:pt x="20714" y="35132"/>
                  </a:cubicBezTo>
                  <a:cubicBezTo>
                    <a:pt x="19633" y="42104"/>
                    <a:pt x="17976" y="48989"/>
                    <a:pt x="16551" y="55905"/>
                  </a:cubicBezTo>
                  <a:cubicBezTo>
                    <a:pt x="14957" y="63664"/>
                    <a:pt x="15562" y="64424"/>
                    <a:pt x="23377" y="64515"/>
                  </a:cubicBezTo>
                  <a:cubicBezTo>
                    <a:pt x="23903" y="64527"/>
                    <a:pt x="24425" y="64626"/>
                    <a:pt x="25470" y="64729"/>
                  </a:cubicBezTo>
                </a:path>
              </a:pathLst>
            </a:custGeom>
            <a:solidFill>
              <a:srgbClr val="01639C"/>
            </a:solidFill>
            <a:ln w="3948"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DB1BD675-1192-0650-1900-56E6188B181F}"/>
                </a:ext>
              </a:extLst>
            </p:cNvPr>
            <p:cNvSpPr/>
            <p:nvPr/>
          </p:nvSpPr>
          <p:spPr>
            <a:xfrm>
              <a:off x="1458187" y="756194"/>
              <a:ext cx="33312" cy="75496"/>
            </a:xfrm>
            <a:custGeom>
              <a:avLst/>
              <a:gdLst>
                <a:gd name="connsiteX0" fmla="*/ 28053 w 33312"/>
                <a:gd name="connsiteY0" fmla="*/ 0 h 75496"/>
                <a:gd name="connsiteX1" fmla="*/ 24342 w 33312"/>
                <a:gd name="connsiteY1" fmla="*/ 18664 h 75496"/>
                <a:gd name="connsiteX2" fmla="*/ 33312 w 33312"/>
                <a:gd name="connsiteY2" fmla="*/ 18664 h 75496"/>
                <a:gd name="connsiteX3" fmla="*/ 31417 w 33312"/>
                <a:gd name="connsiteY3" fmla="*/ 27757 h 75496"/>
                <a:gd name="connsiteX4" fmla="*/ 28042 w 33312"/>
                <a:gd name="connsiteY4" fmla="*/ 29557 h 75496"/>
                <a:gd name="connsiteX5" fmla="*/ 20797 w 33312"/>
                <a:gd name="connsiteY5" fmla="*/ 35821 h 75496"/>
                <a:gd name="connsiteX6" fmla="*/ 16456 w 33312"/>
                <a:gd name="connsiteY6" fmla="*/ 55735 h 75496"/>
                <a:gd name="connsiteX7" fmla="*/ 23309 w 33312"/>
                <a:gd name="connsiteY7" fmla="*/ 64444 h 75496"/>
                <a:gd name="connsiteX8" fmla="*/ 25434 w 33312"/>
                <a:gd name="connsiteY8" fmla="*/ 64634 h 75496"/>
                <a:gd name="connsiteX9" fmla="*/ 23242 w 33312"/>
                <a:gd name="connsiteY9" fmla="*/ 75329 h 75496"/>
                <a:gd name="connsiteX10" fmla="*/ 10553 w 33312"/>
                <a:gd name="connsiteY10" fmla="*/ 75238 h 75496"/>
                <a:gd name="connsiteX11" fmla="*/ 775 w 33312"/>
                <a:gd name="connsiteY11" fmla="*/ 61298 h 75496"/>
                <a:gd name="connsiteX12" fmla="*/ 6564 w 33312"/>
                <a:gd name="connsiteY12" fmla="*/ 33348 h 75496"/>
                <a:gd name="connsiteX13" fmla="*/ 7071 w 33312"/>
                <a:gd name="connsiteY13" fmla="*/ 29889 h 75496"/>
                <a:gd name="connsiteX14" fmla="*/ 0 w 33312"/>
                <a:gd name="connsiteY14" fmla="*/ 29399 h 75496"/>
                <a:gd name="connsiteX15" fmla="*/ 2133 w 33312"/>
                <a:gd name="connsiteY15" fmla="*/ 18894 h 75496"/>
                <a:gd name="connsiteX16" fmla="*/ 4570 w 33312"/>
                <a:gd name="connsiteY16" fmla="*/ 18909 h 75496"/>
                <a:gd name="connsiteX17" fmla="*/ 10513 w 33312"/>
                <a:gd name="connsiteY17" fmla="*/ 14062 h 75496"/>
                <a:gd name="connsiteX18" fmla="*/ 15174 w 33312"/>
                <a:gd name="connsiteY18" fmla="*/ 7561 h 75496"/>
                <a:gd name="connsiteX19" fmla="*/ 28053 w 33312"/>
                <a:gd name="connsiteY19" fmla="*/ 0 h 75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3312" h="75496">
                  <a:moveTo>
                    <a:pt x="28053" y="0"/>
                  </a:moveTo>
                  <a:cubicBezTo>
                    <a:pt x="26657" y="7031"/>
                    <a:pt x="25553" y="12606"/>
                    <a:pt x="24342" y="18664"/>
                  </a:cubicBezTo>
                  <a:lnTo>
                    <a:pt x="33312" y="18664"/>
                  </a:lnTo>
                  <a:cubicBezTo>
                    <a:pt x="32659" y="22067"/>
                    <a:pt x="32339" y="25015"/>
                    <a:pt x="31417" y="27757"/>
                  </a:cubicBezTo>
                  <a:cubicBezTo>
                    <a:pt x="31116" y="28655"/>
                    <a:pt x="29240" y="29474"/>
                    <a:pt x="28042" y="29557"/>
                  </a:cubicBezTo>
                  <a:cubicBezTo>
                    <a:pt x="22099" y="29925"/>
                    <a:pt x="22099" y="29834"/>
                    <a:pt x="20797" y="35821"/>
                  </a:cubicBezTo>
                  <a:cubicBezTo>
                    <a:pt x="19349" y="42460"/>
                    <a:pt x="17861" y="49088"/>
                    <a:pt x="16456" y="55735"/>
                  </a:cubicBezTo>
                  <a:cubicBezTo>
                    <a:pt x="14838" y="63379"/>
                    <a:pt x="15689" y="64424"/>
                    <a:pt x="23309" y="64444"/>
                  </a:cubicBezTo>
                  <a:cubicBezTo>
                    <a:pt x="23832" y="64444"/>
                    <a:pt x="24354" y="64535"/>
                    <a:pt x="25434" y="64634"/>
                  </a:cubicBezTo>
                  <a:cubicBezTo>
                    <a:pt x="24706" y="68191"/>
                    <a:pt x="24021" y="71558"/>
                    <a:pt x="23242" y="75329"/>
                  </a:cubicBezTo>
                  <a:cubicBezTo>
                    <a:pt x="18878" y="75329"/>
                    <a:pt x="14648" y="75760"/>
                    <a:pt x="10553" y="75238"/>
                  </a:cubicBezTo>
                  <a:cubicBezTo>
                    <a:pt x="2809" y="74257"/>
                    <a:pt x="-704" y="69164"/>
                    <a:pt x="775" y="61298"/>
                  </a:cubicBezTo>
                  <a:cubicBezTo>
                    <a:pt x="2532" y="51944"/>
                    <a:pt x="4633" y="42658"/>
                    <a:pt x="6564" y="33348"/>
                  </a:cubicBezTo>
                  <a:cubicBezTo>
                    <a:pt x="6778" y="32319"/>
                    <a:pt x="6877" y="31254"/>
                    <a:pt x="7071" y="29889"/>
                  </a:cubicBezTo>
                  <a:cubicBezTo>
                    <a:pt x="4669" y="29727"/>
                    <a:pt x="2548" y="29577"/>
                    <a:pt x="0" y="29399"/>
                  </a:cubicBezTo>
                  <a:cubicBezTo>
                    <a:pt x="744" y="25727"/>
                    <a:pt x="1432" y="22360"/>
                    <a:pt x="2133" y="18894"/>
                  </a:cubicBezTo>
                  <a:cubicBezTo>
                    <a:pt x="3229" y="18894"/>
                    <a:pt x="3921" y="18787"/>
                    <a:pt x="4570" y="18909"/>
                  </a:cubicBezTo>
                  <a:cubicBezTo>
                    <a:pt x="8479" y="19622"/>
                    <a:pt x="10450" y="18082"/>
                    <a:pt x="10513" y="14062"/>
                  </a:cubicBezTo>
                  <a:cubicBezTo>
                    <a:pt x="10568" y="10865"/>
                    <a:pt x="12416" y="9009"/>
                    <a:pt x="15174" y="7561"/>
                  </a:cubicBezTo>
                  <a:cubicBezTo>
                    <a:pt x="19222" y="5429"/>
                    <a:pt x="23080" y="2932"/>
                    <a:pt x="28053" y="0"/>
                  </a:cubicBezTo>
                </a:path>
              </a:pathLst>
            </a:custGeom>
            <a:solidFill>
              <a:srgbClr val="01639C"/>
            </a:solidFill>
            <a:ln w="3948"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C107A1C1-F5ED-EB1B-BA7D-C2A976676FEC}"/>
                </a:ext>
              </a:extLst>
            </p:cNvPr>
            <p:cNvSpPr/>
            <p:nvPr/>
          </p:nvSpPr>
          <p:spPr>
            <a:xfrm>
              <a:off x="1333232" y="648646"/>
              <a:ext cx="32706" cy="75474"/>
            </a:xfrm>
            <a:custGeom>
              <a:avLst/>
              <a:gdLst>
                <a:gd name="connsiteX0" fmla="*/ 27654 w 32706"/>
                <a:gd name="connsiteY0" fmla="*/ 0 h 75474"/>
                <a:gd name="connsiteX1" fmla="*/ 23875 w 32706"/>
                <a:gd name="connsiteY1" fmla="*/ 18984 h 75474"/>
                <a:gd name="connsiteX2" fmla="*/ 32707 w 32706"/>
                <a:gd name="connsiteY2" fmla="*/ 18984 h 75474"/>
                <a:gd name="connsiteX3" fmla="*/ 32109 w 32706"/>
                <a:gd name="connsiteY3" fmla="*/ 23147 h 75474"/>
                <a:gd name="connsiteX4" fmla="*/ 24366 w 32706"/>
                <a:gd name="connsiteY4" fmla="*/ 29771 h 75474"/>
                <a:gd name="connsiteX5" fmla="*/ 20892 w 32706"/>
                <a:gd name="connsiteY5" fmla="*/ 32806 h 75474"/>
                <a:gd name="connsiteX6" fmla="*/ 15594 w 32706"/>
                <a:gd name="connsiteY6" fmla="*/ 57955 h 75474"/>
                <a:gd name="connsiteX7" fmla="*/ 21628 w 32706"/>
                <a:gd name="connsiteY7" fmla="*/ 64685 h 75474"/>
                <a:gd name="connsiteX8" fmla="*/ 25019 w 32706"/>
                <a:gd name="connsiteY8" fmla="*/ 64669 h 75474"/>
                <a:gd name="connsiteX9" fmla="*/ 23064 w 32706"/>
                <a:gd name="connsiteY9" fmla="*/ 73841 h 75474"/>
                <a:gd name="connsiteX10" fmla="*/ 21133 w 32706"/>
                <a:gd name="connsiteY10" fmla="*/ 75452 h 75474"/>
                <a:gd name="connsiteX11" fmla="*/ 7775 w 32706"/>
                <a:gd name="connsiteY11" fmla="*/ 74846 h 75474"/>
                <a:gd name="connsiteX12" fmla="*/ 305 w 32706"/>
                <a:gd name="connsiteY12" fmla="*/ 64701 h 75474"/>
                <a:gd name="connsiteX13" fmla="*/ 4016 w 32706"/>
                <a:gd name="connsiteY13" fmla="*/ 43445 h 75474"/>
                <a:gd name="connsiteX14" fmla="*/ 6893 w 32706"/>
                <a:gd name="connsiteY14" fmla="*/ 29949 h 75474"/>
                <a:gd name="connsiteX15" fmla="*/ 0 w 32706"/>
                <a:gd name="connsiteY15" fmla="*/ 29949 h 75474"/>
                <a:gd name="connsiteX16" fmla="*/ 8831 w 32706"/>
                <a:gd name="connsiteY16" fmla="*/ 18715 h 75474"/>
                <a:gd name="connsiteX17" fmla="*/ 11677 w 32706"/>
                <a:gd name="connsiteY17" fmla="*/ 10121 h 75474"/>
                <a:gd name="connsiteX18" fmla="*/ 27654 w 32706"/>
                <a:gd name="connsiteY18" fmla="*/ 0 h 7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706" h="75474">
                  <a:moveTo>
                    <a:pt x="27654" y="0"/>
                  </a:moveTo>
                  <a:cubicBezTo>
                    <a:pt x="26265" y="6964"/>
                    <a:pt x="25110" y="12788"/>
                    <a:pt x="23875" y="18984"/>
                  </a:cubicBezTo>
                  <a:lnTo>
                    <a:pt x="32707" y="18984"/>
                  </a:lnTo>
                  <a:cubicBezTo>
                    <a:pt x="32477" y="20611"/>
                    <a:pt x="32355" y="21885"/>
                    <a:pt x="32109" y="23147"/>
                  </a:cubicBezTo>
                  <a:cubicBezTo>
                    <a:pt x="30827" y="29517"/>
                    <a:pt x="30819" y="29656"/>
                    <a:pt x="24366" y="29771"/>
                  </a:cubicBezTo>
                  <a:cubicBezTo>
                    <a:pt x="22027" y="29818"/>
                    <a:pt x="21276" y="30890"/>
                    <a:pt x="20892" y="32806"/>
                  </a:cubicBezTo>
                  <a:cubicBezTo>
                    <a:pt x="19175" y="41202"/>
                    <a:pt x="17794" y="49681"/>
                    <a:pt x="15594" y="57955"/>
                  </a:cubicBezTo>
                  <a:cubicBezTo>
                    <a:pt x="14284" y="62861"/>
                    <a:pt x="16975" y="65200"/>
                    <a:pt x="21628" y="64685"/>
                  </a:cubicBezTo>
                  <a:cubicBezTo>
                    <a:pt x="22542" y="64586"/>
                    <a:pt x="23483" y="64669"/>
                    <a:pt x="25019" y="64669"/>
                  </a:cubicBezTo>
                  <a:cubicBezTo>
                    <a:pt x="24366" y="67874"/>
                    <a:pt x="23851" y="70889"/>
                    <a:pt x="23064" y="73841"/>
                  </a:cubicBezTo>
                  <a:cubicBezTo>
                    <a:pt x="22886" y="74530"/>
                    <a:pt x="21798" y="75452"/>
                    <a:pt x="21133" y="75452"/>
                  </a:cubicBezTo>
                  <a:cubicBezTo>
                    <a:pt x="16670" y="75420"/>
                    <a:pt x="12100" y="75713"/>
                    <a:pt x="7775" y="74846"/>
                  </a:cubicBezTo>
                  <a:cubicBezTo>
                    <a:pt x="2517" y="73802"/>
                    <a:pt x="-269" y="70086"/>
                    <a:pt x="305" y="64701"/>
                  </a:cubicBezTo>
                  <a:cubicBezTo>
                    <a:pt x="1056" y="57563"/>
                    <a:pt x="2675" y="50516"/>
                    <a:pt x="4016" y="43445"/>
                  </a:cubicBezTo>
                  <a:cubicBezTo>
                    <a:pt x="4851" y="39073"/>
                    <a:pt x="5864" y="34736"/>
                    <a:pt x="6893" y="29949"/>
                  </a:cubicBezTo>
                  <a:lnTo>
                    <a:pt x="0" y="29949"/>
                  </a:lnTo>
                  <a:cubicBezTo>
                    <a:pt x="277" y="20358"/>
                    <a:pt x="621" y="19926"/>
                    <a:pt x="8831" y="18715"/>
                  </a:cubicBezTo>
                  <a:cubicBezTo>
                    <a:pt x="9714" y="15795"/>
                    <a:pt x="9706" y="11791"/>
                    <a:pt x="11677" y="10121"/>
                  </a:cubicBezTo>
                  <a:cubicBezTo>
                    <a:pt x="16195" y="6311"/>
                    <a:pt x="21679" y="3660"/>
                    <a:pt x="27654" y="0"/>
                  </a:cubicBezTo>
                </a:path>
              </a:pathLst>
            </a:custGeom>
            <a:solidFill>
              <a:srgbClr val="01639C"/>
            </a:solidFill>
            <a:ln w="3948"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0427DAC9-7184-6972-9C54-C094776EDBB5}"/>
                </a:ext>
              </a:extLst>
            </p:cNvPr>
            <p:cNvSpPr/>
            <p:nvPr/>
          </p:nvSpPr>
          <p:spPr>
            <a:xfrm>
              <a:off x="1127091" y="881252"/>
              <a:ext cx="52408" cy="57878"/>
            </a:xfrm>
            <a:custGeom>
              <a:avLst/>
              <a:gdLst>
                <a:gd name="connsiteX0" fmla="*/ 9229 w 52408"/>
                <a:gd name="connsiteY0" fmla="*/ 31872 h 57878"/>
                <a:gd name="connsiteX1" fmla="*/ 17910 w 52408"/>
                <a:gd name="connsiteY1" fmla="*/ 50013 h 57878"/>
                <a:gd name="connsiteX2" fmla="*/ 35431 w 52408"/>
                <a:gd name="connsiteY2" fmla="*/ 44502 h 57878"/>
                <a:gd name="connsiteX3" fmla="*/ 43261 w 52408"/>
                <a:gd name="connsiteY3" fmla="*/ 22747 h 57878"/>
                <a:gd name="connsiteX4" fmla="*/ 34450 w 52408"/>
                <a:gd name="connsiteY4" fmla="*/ 8056 h 57878"/>
                <a:gd name="connsiteX5" fmla="*/ 17364 w 52408"/>
                <a:gd name="connsiteY5" fmla="*/ 12578 h 57878"/>
                <a:gd name="connsiteX6" fmla="*/ 9229 w 52408"/>
                <a:gd name="connsiteY6" fmla="*/ 31872 h 57878"/>
                <a:gd name="connsiteX7" fmla="*/ 34 w 52408"/>
                <a:gd name="connsiteY7" fmla="*/ 35076 h 57878"/>
                <a:gd name="connsiteX8" fmla="*/ 7089 w 52408"/>
                <a:gd name="connsiteY8" fmla="*/ 11759 h 57878"/>
                <a:gd name="connsiteX9" fmla="*/ 33342 w 52408"/>
                <a:gd name="connsiteY9" fmla="*/ 174 h 57878"/>
                <a:gd name="connsiteX10" fmla="*/ 51998 w 52408"/>
                <a:gd name="connsiteY10" fmla="*/ 18723 h 57878"/>
                <a:gd name="connsiteX11" fmla="*/ 29907 w 52408"/>
                <a:gd name="connsiteY11" fmla="*/ 56839 h 57878"/>
                <a:gd name="connsiteX12" fmla="*/ 34 w 52408"/>
                <a:gd name="connsiteY12" fmla="*/ 35076 h 57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408" h="57878">
                  <a:moveTo>
                    <a:pt x="9229" y="31872"/>
                  </a:moveTo>
                  <a:cubicBezTo>
                    <a:pt x="9221" y="42958"/>
                    <a:pt x="11896" y="47730"/>
                    <a:pt x="17910" y="50013"/>
                  </a:cubicBezTo>
                  <a:cubicBezTo>
                    <a:pt x="23691" y="52205"/>
                    <a:pt x="30402" y="50191"/>
                    <a:pt x="35431" y="44502"/>
                  </a:cubicBezTo>
                  <a:cubicBezTo>
                    <a:pt x="40891" y="38313"/>
                    <a:pt x="43214" y="30807"/>
                    <a:pt x="43261" y="22747"/>
                  </a:cubicBezTo>
                  <a:cubicBezTo>
                    <a:pt x="43301" y="16298"/>
                    <a:pt x="41184" y="10477"/>
                    <a:pt x="34450" y="8056"/>
                  </a:cubicBezTo>
                  <a:cubicBezTo>
                    <a:pt x="27893" y="5702"/>
                    <a:pt x="22144" y="7735"/>
                    <a:pt x="17364" y="12578"/>
                  </a:cubicBezTo>
                  <a:cubicBezTo>
                    <a:pt x="11374" y="18652"/>
                    <a:pt x="9419" y="26277"/>
                    <a:pt x="9229" y="31872"/>
                  </a:cubicBezTo>
                  <a:moveTo>
                    <a:pt x="34" y="35076"/>
                  </a:moveTo>
                  <a:cubicBezTo>
                    <a:pt x="172" y="26126"/>
                    <a:pt x="2257" y="18521"/>
                    <a:pt x="7089" y="11759"/>
                  </a:cubicBezTo>
                  <a:cubicBezTo>
                    <a:pt x="13562" y="2702"/>
                    <a:pt x="22564" y="-863"/>
                    <a:pt x="33342" y="174"/>
                  </a:cubicBezTo>
                  <a:cubicBezTo>
                    <a:pt x="43641" y="1171"/>
                    <a:pt x="50502" y="8277"/>
                    <a:pt x="51998" y="18723"/>
                  </a:cubicBezTo>
                  <a:cubicBezTo>
                    <a:pt x="54522" y="36382"/>
                    <a:pt x="45204" y="52668"/>
                    <a:pt x="29907" y="56839"/>
                  </a:cubicBezTo>
                  <a:cubicBezTo>
                    <a:pt x="15770" y="60705"/>
                    <a:pt x="-849" y="53871"/>
                    <a:pt x="34" y="35076"/>
                  </a:cubicBezTo>
                </a:path>
              </a:pathLst>
            </a:custGeom>
            <a:solidFill>
              <a:srgbClr val="01639C"/>
            </a:solidFill>
            <a:ln w="3948"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68C50942-DF87-37E6-7DCB-E7051FAF88BE}"/>
                </a:ext>
              </a:extLst>
            </p:cNvPr>
            <p:cNvSpPr/>
            <p:nvPr/>
          </p:nvSpPr>
          <p:spPr>
            <a:xfrm>
              <a:off x="1349131" y="882293"/>
              <a:ext cx="58781" cy="78205"/>
            </a:xfrm>
            <a:custGeom>
              <a:avLst/>
              <a:gdLst>
                <a:gd name="connsiteX0" fmla="*/ 0 w 58781"/>
                <a:gd name="connsiteY0" fmla="*/ 77248 h 78205"/>
                <a:gd name="connsiteX1" fmla="*/ 0 w 58781"/>
                <a:gd name="connsiteY1" fmla="*/ 68919 h 78205"/>
                <a:gd name="connsiteX2" fmla="*/ 18142 w 58781"/>
                <a:gd name="connsiteY2" fmla="*/ 56075 h 78205"/>
                <a:gd name="connsiteX3" fmla="*/ 16694 w 58781"/>
                <a:gd name="connsiteY3" fmla="*/ 44858 h 78205"/>
                <a:gd name="connsiteX4" fmla="*/ 9900 w 58781"/>
                <a:gd name="connsiteY4" fmla="*/ 3818 h 78205"/>
                <a:gd name="connsiteX5" fmla="*/ 9876 w 58781"/>
                <a:gd name="connsiteY5" fmla="*/ 669 h 78205"/>
                <a:gd name="connsiteX6" fmla="*/ 19329 w 58781"/>
                <a:gd name="connsiteY6" fmla="*/ 6964 h 78205"/>
                <a:gd name="connsiteX7" fmla="*/ 24773 w 58781"/>
                <a:gd name="connsiteY7" fmla="*/ 44573 h 78205"/>
                <a:gd name="connsiteX8" fmla="*/ 26914 w 58781"/>
                <a:gd name="connsiteY8" fmla="*/ 41368 h 78205"/>
                <a:gd name="connsiteX9" fmla="*/ 46346 w 58781"/>
                <a:gd name="connsiteY9" fmla="*/ 6426 h 78205"/>
                <a:gd name="connsiteX10" fmla="*/ 58782 w 58781"/>
                <a:gd name="connsiteY10" fmla="*/ 613 h 78205"/>
                <a:gd name="connsiteX11" fmla="*/ 57508 w 58781"/>
                <a:gd name="connsiteY11" fmla="*/ 3450 h 78205"/>
                <a:gd name="connsiteX12" fmla="*/ 23915 w 58781"/>
                <a:gd name="connsiteY12" fmla="*/ 63213 h 78205"/>
                <a:gd name="connsiteX13" fmla="*/ 18632 w 58781"/>
                <a:gd name="connsiteY13" fmla="*/ 71447 h 78205"/>
                <a:gd name="connsiteX14" fmla="*/ 0 w 58781"/>
                <a:gd name="connsiteY14" fmla="*/ 77248 h 78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81" h="78205">
                  <a:moveTo>
                    <a:pt x="0" y="77248"/>
                  </a:moveTo>
                  <a:lnTo>
                    <a:pt x="0" y="68919"/>
                  </a:lnTo>
                  <a:cubicBezTo>
                    <a:pt x="9425" y="69853"/>
                    <a:pt x="16717" y="64994"/>
                    <a:pt x="18142" y="56075"/>
                  </a:cubicBezTo>
                  <a:cubicBezTo>
                    <a:pt x="18708" y="52502"/>
                    <a:pt x="17307" y="48593"/>
                    <a:pt x="16694" y="44858"/>
                  </a:cubicBezTo>
                  <a:cubicBezTo>
                    <a:pt x="14446" y="31179"/>
                    <a:pt x="12139" y="17501"/>
                    <a:pt x="9900" y="3818"/>
                  </a:cubicBezTo>
                  <a:cubicBezTo>
                    <a:pt x="9730" y="2789"/>
                    <a:pt x="9876" y="1701"/>
                    <a:pt x="9876" y="669"/>
                  </a:cubicBezTo>
                  <a:cubicBezTo>
                    <a:pt x="17928" y="-689"/>
                    <a:pt x="18189" y="-598"/>
                    <a:pt x="19329" y="6964"/>
                  </a:cubicBezTo>
                  <a:cubicBezTo>
                    <a:pt x="21177" y="19194"/>
                    <a:pt x="22878" y="31440"/>
                    <a:pt x="24773" y="44573"/>
                  </a:cubicBezTo>
                  <a:cubicBezTo>
                    <a:pt x="25739" y="43140"/>
                    <a:pt x="26400" y="42302"/>
                    <a:pt x="26914" y="41368"/>
                  </a:cubicBezTo>
                  <a:cubicBezTo>
                    <a:pt x="33407" y="29735"/>
                    <a:pt x="39888" y="18082"/>
                    <a:pt x="46346" y="6426"/>
                  </a:cubicBezTo>
                  <a:cubicBezTo>
                    <a:pt x="50156" y="-451"/>
                    <a:pt x="50132" y="-459"/>
                    <a:pt x="58782" y="613"/>
                  </a:cubicBezTo>
                  <a:cubicBezTo>
                    <a:pt x="58331" y="1618"/>
                    <a:pt x="57998" y="2576"/>
                    <a:pt x="57508" y="3450"/>
                  </a:cubicBezTo>
                  <a:cubicBezTo>
                    <a:pt x="46322" y="23373"/>
                    <a:pt x="35148" y="43307"/>
                    <a:pt x="23915" y="63213"/>
                  </a:cubicBezTo>
                  <a:cubicBezTo>
                    <a:pt x="22312" y="66050"/>
                    <a:pt x="20603" y="68856"/>
                    <a:pt x="18632" y="71447"/>
                  </a:cubicBezTo>
                  <a:cubicBezTo>
                    <a:pt x="13880" y="77723"/>
                    <a:pt x="7890" y="79555"/>
                    <a:pt x="0" y="77248"/>
                  </a:cubicBezTo>
                </a:path>
              </a:pathLst>
            </a:custGeom>
            <a:solidFill>
              <a:srgbClr val="01639C"/>
            </a:solidFill>
            <a:ln w="3948"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3272949C-4042-7BE4-CB50-AF2BE1005045}"/>
                </a:ext>
              </a:extLst>
            </p:cNvPr>
            <p:cNvSpPr/>
            <p:nvPr/>
          </p:nvSpPr>
          <p:spPr>
            <a:xfrm>
              <a:off x="1187504" y="881262"/>
              <a:ext cx="48514" cy="57860"/>
            </a:xfrm>
            <a:custGeom>
              <a:avLst/>
              <a:gdLst>
                <a:gd name="connsiteX0" fmla="*/ 36454 w 48514"/>
                <a:gd name="connsiteY0" fmla="*/ 36669 h 57860"/>
                <a:gd name="connsiteX1" fmla="*/ 44590 w 48514"/>
                <a:gd name="connsiteY1" fmla="*/ 37698 h 57860"/>
                <a:gd name="connsiteX2" fmla="*/ 14914 w 48514"/>
                <a:gd name="connsiteY2" fmla="*/ 57312 h 57860"/>
                <a:gd name="connsiteX3" fmla="*/ 507 w 48514"/>
                <a:gd name="connsiteY3" fmla="*/ 41852 h 57860"/>
                <a:gd name="connsiteX4" fmla="*/ 6197 w 48514"/>
                <a:gd name="connsiteY4" fmla="*/ 12754 h 57860"/>
                <a:gd name="connsiteX5" fmla="*/ 31877 w 48514"/>
                <a:gd name="connsiteY5" fmla="*/ 101 h 57860"/>
                <a:gd name="connsiteX6" fmla="*/ 48515 w 48514"/>
                <a:gd name="connsiteY6" fmla="*/ 18005 h 57860"/>
                <a:gd name="connsiteX7" fmla="*/ 40570 w 48514"/>
                <a:gd name="connsiteY7" fmla="*/ 18955 h 57860"/>
                <a:gd name="connsiteX8" fmla="*/ 39663 w 48514"/>
                <a:gd name="connsiteY8" fmla="*/ 18120 h 57860"/>
                <a:gd name="connsiteX9" fmla="*/ 30369 w 48514"/>
                <a:gd name="connsiteY9" fmla="*/ 7630 h 57860"/>
                <a:gd name="connsiteX10" fmla="*/ 15309 w 48514"/>
                <a:gd name="connsiteY10" fmla="*/ 14614 h 57860"/>
                <a:gd name="connsiteX11" fmla="*/ 9643 w 48514"/>
                <a:gd name="connsiteY11" fmla="*/ 40816 h 57860"/>
                <a:gd name="connsiteX12" fmla="*/ 17426 w 48514"/>
                <a:gd name="connsiteY12" fmla="*/ 50399 h 57860"/>
                <a:gd name="connsiteX13" fmla="*/ 30583 w 48514"/>
                <a:gd name="connsiteY13" fmla="*/ 45805 h 57860"/>
                <a:gd name="connsiteX14" fmla="*/ 36454 w 48514"/>
                <a:gd name="connsiteY14" fmla="*/ 36669 h 57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8514" h="57860">
                  <a:moveTo>
                    <a:pt x="36454" y="36669"/>
                  </a:moveTo>
                  <a:cubicBezTo>
                    <a:pt x="38999" y="36990"/>
                    <a:pt x="41776" y="37338"/>
                    <a:pt x="44590" y="37698"/>
                  </a:cubicBezTo>
                  <a:cubicBezTo>
                    <a:pt x="41416" y="51638"/>
                    <a:pt x="28288" y="60164"/>
                    <a:pt x="14914" y="57312"/>
                  </a:cubicBezTo>
                  <a:cubicBezTo>
                    <a:pt x="7483" y="55733"/>
                    <a:pt x="1647" y="49742"/>
                    <a:pt x="507" y="41852"/>
                  </a:cubicBezTo>
                  <a:cubicBezTo>
                    <a:pt x="-973" y="31553"/>
                    <a:pt x="745" y="21649"/>
                    <a:pt x="6197" y="12754"/>
                  </a:cubicBezTo>
                  <a:cubicBezTo>
                    <a:pt x="12002" y="3286"/>
                    <a:pt x="20920" y="-703"/>
                    <a:pt x="31877" y="101"/>
                  </a:cubicBezTo>
                  <a:cubicBezTo>
                    <a:pt x="41670" y="821"/>
                    <a:pt x="47264" y="6871"/>
                    <a:pt x="48515" y="18005"/>
                  </a:cubicBezTo>
                  <a:cubicBezTo>
                    <a:pt x="45753" y="18333"/>
                    <a:pt x="42979" y="18666"/>
                    <a:pt x="40570" y="18955"/>
                  </a:cubicBezTo>
                  <a:cubicBezTo>
                    <a:pt x="40012" y="18456"/>
                    <a:pt x="39695" y="18318"/>
                    <a:pt x="39663" y="18120"/>
                  </a:cubicBezTo>
                  <a:cubicBezTo>
                    <a:pt x="38749" y="12675"/>
                    <a:pt x="36205" y="8536"/>
                    <a:pt x="30369" y="7630"/>
                  </a:cubicBezTo>
                  <a:cubicBezTo>
                    <a:pt x="23919" y="6633"/>
                    <a:pt x="18720" y="9316"/>
                    <a:pt x="15309" y="14614"/>
                  </a:cubicBezTo>
                  <a:cubicBezTo>
                    <a:pt x="10201" y="22551"/>
                    <a:pt x="8524" y="31498"/>
                    <a:pt x="9643" y="40816"/>
                  </a:cubicBezTo>
                  <a:cubicBezTo>
                    <a:pt x="10189" y="45433"/>
                    <a:pt x="12742" y="49105"/>
                    <a:pt x="17426" y="50399"/>
                  </a:cubicBezTo>
                  <a:cubicBezTo>
                    <a:pt x="22701" y="51863"/>
                    <a:pt x="27172" y="49671"/>
                    <a:pt x="30583" y="45805"/>
                  </a:cubicBezTo>
                  <a:cubicBezTo>
                    <a:pt x="32783" y="43297"/>
                    <a:pt x="34262" y="40143"/>
                    <a:pt x="36454" y="36669"/>
                  </a:cubicBezTo>
                </a:path>
              </a:pathLst>
            </a:custGeom>
            <a:solidFill>
              <a:srgbClr val="01639C"/>
            </a:solidFill>
            <a:ln w="3948"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9E43B63A-8B91-7B02-0250-403C0AD24A4B}"/>
                </a:ext>
              </a:extLst>
            </p:cNvPr>
            <p:cNvSpPr/>
            <p:nvPr/>
          </p:nvSpPr>
          <p:spPr>
            <a:xfrm>
              <a:off x="1325106" y="862849"/>
              <a:ext cx="27712" cy="75909"/>
            </a:xfrm>
            <a:custGeom>
              <a:avLst/>
              <a:gdLst>
                <a:gd name="connsiteX0" fmla="*/ 7830 w 27712"/>
                <a:gd name="connsiteY0" fmla="*/ 26736 h 75909"/>
                <a:gd name="connsiteX1" fmla="*/ 846 w 27712"/>
                <a:gd name="connsiteY1" fmla="*/ 26384 h 75909"/>
                <a:gd name="connsiteX2" fmla="*/ 1902 w 27712"/>
                <a:gd name="connsiteY2" fmla="*/ 20235 h 75909"/>
                <a:gd name="connsiteX3" fmla="*/ 2892 w 27712"/>
                <a:gd name="connsiteY3" fmla="*/ 19776 h 75909"/>
                <a:gd name="connsiteX4" fmla="*/ 10690 w 27712"/>
                <a:gd name="connsiteY4" fmla="*/ 12820 h 75909"/>
                <a:gd name="connsiteX5" fmla="*/ 22553 w 27712"/>
                <a:gd name="connsiteY5" fmla="*/ 0 h 75909"/>
                <a:gd name="connsiteX6" fmla="*/ 18719 w 27712"/>
                <a:gd name="connsiteY6" fmla="*/ 19432 h 75909"/>
                <a:gd name="connsiteX7" fmla="*/ 27712 w 27712"/>
                <a:gd name="connsiteY7" fmla="*/ 19847 h 75909"/>
                <a:gd name="connsiteX8" fmla="*/ 26395 w 27712"/>
                <a:gd name="connsiteY8" fmla="*/ 26210 h 75909"/>
                <a:gd name="connsiteX9" fmla="*/ 25734 w 27712"/>
                <a:gd name="connsiteY9" fmla="*/ 26423 h 75909"/>
                <a:gd name="connsiteX10" fmla="*/ 15146 w 27712"/>
                <a:gd name="connsiteY10" fmla="*/ 35702 h 75909"/>
                <a:gd name="connsiteX11" fmla="*/ 10061 w 27712"/>
                <a:gd name="connsiteY11" fmla="*/ 60875 h 75909"/>
                <a:gd name="connsiteX12" fmla="*/ 16626 w 27712"/>
                <a:gd name="connsiteY12" fmla="*/ 68191 h 75909"/>
                <a:gd name="connsiteX13" fmla="*/ 18572 w 27712"/>
                <a:gd name="connsiteY13" fmla="*/ 67938 h 75909"/>
                <a:gd name="connsiteX14" fmla="*/ 10936 w 27712"/>
                <a:gd name="connsiteY14" fmla="*/ 75899 h 75909"/>
                <a:gd name="connsiteX15" fmla="*/ 118 w 27712"/>
                <a:gd name="connsiteY15" fmla="*/ 66881 h 75909"/>
                <a:gd name="connsiteX16" fmla="*/ 6275 w 27712"/>
                <a:gd name="connsiteY16" fmla="*/ 34883 h 75909"/>
                <a:gd name="connsiteX17" fmla="*/ 7830 w 27712"/>
                <a:gd name="connsiteY17" fmla="*/ 26736 h 75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712" h="75909">
                  <a:moveTo>
                    <a:pt x="7830" y="26736"/>
                  </a:moveTo>
                  <a:cubicBezTo>
                    <a:pt x="5353" y="26613"/>
                    <a:pt x="3351" y="26506"/>
                    <a:pt x="846" y="26384"/>
                  </a:cubicBezTo>
                  <a:cubicBezTo>
                    <a:pt x="1222" y="24168"/>
                    <a:pt x="1574" y="22122"/>
                    <a:pt x="1902" y="20235"/>
                  </a:cubicBezTo>
                  <a:cubicBezTo>
                    <a:pt x="2409" y="19990"/>
                    <a:pt x="2646" y="19792"/>
                    <a:pt x="2892" y="19776"/>
                  </a:cubicBezTo>
                  <a:cubicBezTo>
                    <a:pt x="9531" y="19309"/>
                    <a:pt x="10152" y="19368"/>
                    <a:pt x="10690" y="12820"/>
                  </a:cubicBezTo>
                  <a:cubicBezTo>
                    <a:pt x="11304" y="5397"/>
                    <a:pt x="16543" y="3189"/>
                    <a:pt x="22553" y="0"/>
                  </a:cubicBezTo>
                  <a:cubicBezTo>
                    <a:pt x="21211" y="6817"/>
                    <a:pt x="20001" y="12943"/>
                    <a:pt x="18719" y="19432"/>
                  </a:cubicBezTo>
                  <a:cubicBezTo>
                    <a:pt x="21924" y="19578"/>
                    <a:pt x="24591" y="19701"/>
                    <a:pt x="27712" y="19847"/>
                  </a:cubicBezTo>
                  <a:cubicBezTo>
                    <a:pt x="27222" y="22209"/>
                    <a:pt x="26798" y="24279"/>
                    <a:pt x="26395" y="26210"/>
                  </a:cubicBezTo>
                  <a:cubicBezTo>
                    <a:pt x="25995" y="26340"/>
                    <a:pt x="25865" y="26415"/>
                    <a:pt x="25734" y="26423"/>
                  </a:cubicBezTo>
                  <a:cubicBezTo>
                    <a:pt x="16994" y="27021"/>
                    <a:pt x="16962" y="27013"/>
                    <a:pt x="15146" y="35702"/>
                  </a:cubicBezTo>
                  <a:cubicBezTo>
                    <a:pt x="13405" y="44082"/>
                    <a:pt x="11648" y="52463"/>
                    <a:pt x="10061" y="60875"/>
                  </a:cubicBezTo>
                  <a:cubicBezTo>
                    <a:pt x="8819" y="67479"/>
                    <a:pt x="9994" y="68682"/>
                    <a:pt x="16626" y="68191"/>
                  </a:cubicBezTo>
                  <a:cubicBezTo>
                    <a:pt x="17271" y="68143"/>
                    <a:pt x="17915" y="68029"/>
                    <a:pt x="18572" y="67938"/>
                  </a:cubicBezTo>
                  <a:cubicBezTo>
                    <a:pt x="18473" y="75353"/>
                    <a:pt x="17836" y="76013"/>
                    <a:pt x="10936" y="75899"/>
                  </a:cubicBezTo>
                  <a:cubicBezTo>
                    <a:pt x="3430" y="75776"/>
                    <a:pt x="-772" y="72702"/>
                    <a:pt x="118" y="66881"/>
                  </a:cubicBezTo>
                  <a:cubicBezTo>
                    <a:pt x="1760" y="56147"/>
                    <a:pt x="4182" y="45542"/>
                    <a:pt x="6275" y="34883"/>
                  </a:cubicBezTo>
                  <a:cubicBezTo>
                    <a:pt x="6789" y="32271"/>
                    <a:pt x="7272" y="29656"/>
                    <a:pt x="7830" y="26736"/>
                  </a:cubicBezTo>
                </a:path>
              </a:pathLst>
            </a:custGeom>
            <a:solidFill>
              <a:srgbClr val="01639C"/>
            </a:solidFill>
            <a:ln w="3948"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90EF2FF9-4B74-9B23-2560-CAF7E5C26DB5}"/>
                </a:ext>
              </a:extLst>
            </p:cNvPr>
            <p:cNvSpPr/>
            <p:nvPr/>
          </p:nvSpPr>
          <p:spPr>
            <a:xfrm>
              <a:off x="1364701" y="667939"/>
              <a:ext cx="26221" cy="55292"/>
            </a:xfrm>
            <a:custGeom>
              <a:avLst/>
              <a:gdLst>
                <a:gd name="connsiteX0" fmla="*/ 0 w 26221"/>
                <a:gd name="connsiteY0" fmla="*/ 55217 h 55292"/>
                <a:gd name="connsiteX1" fmla="*/ 11554 w 26221"/>
                <a:gd name="connsiteY1" fmla="*/ 0 h 55292"/>
                <a:gd name="connsiteX2" fmla="*/ 26222 w 26221"/>
                <a:gd name="connsiteY2" fmla="*/ 0 h 55292"/>
                <a:gd name="connsiteX3" fmla="*/ 18431 w 26221"/>
                <a:gd name="connsiteY3" fmla="*/ 37265 h 55292"/>
                <a:gd name="connsiteX4" fmla="*/ 15487 w 26221"/>
                <a:gd name="connsiteY4" fmla="*/ 51636 h 55292"/>
                <a:gd name="connsiteX5" fmla="*/ 11316 w 26221"/>
                <a:gd name="connsiteY5" fmla="*/ 55272 h 55292"/>
                <a:gd name="connsiteX6" fmla="*/ 0 w 26221"/>
                <a:gd name="connsiteY6" fmla="*/ 55217 h 55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221" h="55292">
                  <a:moveTo>
                    <a:pt x="0" y="55217"/>
                  </a:moveTo>
                  <a:cubicBezTo>
                    <a:pt x="3933" y="36422"/>
                    <a:pt x="7728" y="18272"/>
                    <a:pt x="11554" y="0"/>
                  </a:cubicBezTo>
                  <a:lnTo>
                    <a:pt x="26222" y="0"/>
                  </a:lnTo>
                  <a:cubicBezTo>
                    <a:pt x="23590" y="12583"/>
                    <a:pt x="21007" y="24928"/>
                    <a:pt x="18431" y="37265"/>
                  </a:cubicBezTo>
                  <a:cubicBezTo>
                    <a:pt x="17434" y="42056"/>
                    <a:pt x="16337" y="46820"/>
                    <a:pt x="15487" y="51636"/>
                  </a:cubicBezTo>
                  <a:cubicBezTo>
                    <a:pt x="15044" y="54144"/>
                    <a:pt x="14185" y="55478"/>
                    <a:pt x="11316" y="55272"/>
                  </a:cubicBezTo>
                  <a:cubicBezTo>
                    <a:pt x="7807" y="55027"/>
                    <a:pt x="4277" y="55217"/>
                    <a:pt x="0" y="55217"/>
                  </a:cubicBezTo>
                </a:path>
              </a:pathLst>
            </a:custGeom>
            <a:solidFill>
              <a:srgbClr val="01639C"/>
            </a:solidFill>
            <a:ln w="3948"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45CA134A-BC6F-50F5-A91F-0EF75A7C1113}"/>
                </a:ext>
              </a:extLst>
            </p:cNvPr>
            <p:cNvSpPr/>
            <p:nvPr/>
          </p:nvSpPr>
          <p:spPr>
            <a:xfrm>
              <a:off x="1490110" y="775023"/>
              <a:ext cx="26229" cy="55596"/>
            </a:xfrm>
            <a:custGeom>
              <a:avLst/>
              <a:gdLst>
                <a:gd name="connsiteX0" fmla="*/ 26229 w 26229"/>
                <a:gd name="connsiteY0" fmla="*/ 61 h 55596"/>
                <a:gd name="connsiteX1" fmla="*/ 20947 w 26229"/>
                <a:gd name="connsiteY1" fmla="*/ 25396 h 55596"/>
                <a:gd name="connsiteX2" fmla="*/ 15305 w 26229"/>
                <a:gd name="connsiteY2" fmla="*/ 52496 h 55596"/>
                <a:gd name="connsiteX3" fmla="*/ 11593 w 26229"/>
                <a:gd name="connsiteY3" fmla="*/ 55586 h 55596"/>
                <a:gd name="connsiteX4" fmla="*/ 0 w 26229"/>
                <a:gd name="connsiteY4" fmla="*/ 55547 h 55596"/>
                <a:gd name="connsiteX5" fmla="*/ 3620 w 26229"/>
                <a:gd name="connsiteY5" fmla="*/ 38280 h 55596"/>
                <a:gd name="connsiteX6" fmla="*/ 10897 w 26229"/>
                <a:gd name="connsiteY6" fmla="*/ 3199 h 55596"/>
                <a:gd name="connsiteX7" fmla="*/ 14517 w 26229"/>
                <a:gd name="connsiteY7" fmla="*/ 10 h 55596"/>
                <a:gd name="connsiteX8" fmla="*/ 26229 w 26229"/>
                <a:gd name="connsiteY8" fmla="*/ 61 h 55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29" h="55596">
                  <a:moveTo>
                    <a:pt x="26229" y="61"/>
                  </a:moveTo>
                  <a:cubicBezTo>
                    <a:pt x="24374" y="8972"/>
                    <a:pt x="22672" y="17182"/>
                    <a:pt x="20947" y="25396"/>
                  </a:cubicBezTo>
                  <a:cubicBezTo>
                    <a:pt x="19052" y="34430"/>
                    <a:pt x="17046" y="43439"/>
                    <a:pt x="15305" y="52496"/>
                  </a:cubicBezTo>
                  <a:cubicBezTo>
                    <a:pt x="14854" y="54851"/>
                    <a:pt x="13971" y="55701"/>
                    <a:pt x="11593" y="55586"/>
                  </a:cubicBezTo>
                  <a:cubicBezTo>
                    <a:pt x="7945" y="55416"/>
                    <a:pt x="4277" y="55547"/>
                    <a:pt x="0" y="55547"/>
                  </a:cubicBezTo>
                  <a:cubicBezTo>
                    <a:pt x="1258" y="49552"/>
                    <a:pt x="2445" y="43922"/>
                    <a:pt x="3620" y="38280"/>
                  </a:cubicBezTo>
                  <a:cubicBezTo>
                    <a:pt x="6074" y="26595"/>
                    <a:pt x="8590" y="14915"/>
                    <a:pt x="10897" y="3199"/>
                  </a:cubicBezTo>
                  <a:cubicBezTo>
                    <a:pt x="11348" y="920"/>
                    <a:pt x="12056" y="-113"/>
                    <a:pt x="14517" y="10"/>
                  </a:cubicBezTo>
                  <a:cubicBezTo>
                    <a:pt x="18166" y="200"/>
                    <a:pt x="21829" y="61"/>
                    <a:pt x="26229" y="61"/>
                  </a:cubicBezTo>
                </a:path>
              </a:pathLst>
            </a:custGeom>
            <a:solidFill>
              <a:srgbClr val="01639C"/>
            </a:solidFill>
            <a:ln w="3948"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442FCEFC-045E-4E56-D7EC-798E5BD665BF}"/>
                </a:ext>
              </a:extLst>
            </p:cNvPr>
            <p:cNvSpPr/>
            <p:nvPr/>
          </p:nvSpPr>
          <p:spPr>
            <a:xfrm>
              <a:off x="1056417" y="539086"/>
              <a:ext cx="25837" cy="76650"/>
            </a:xfrm>
            <a:custGeom>
              <a:avLst/>
              <a:gdLst>
                <a:gd name="connsiteX0" fmla="*/ 25838 w 25837"/>
                <a:gd name="connsiteY0" fmla="*/ 147 h 76650"/>
                <a:gd name="connsiteX1" fmla="*/ 15847 w 25837"/>
                <a:gd name="connsiteY1" fmla="*/ 47925 h 76650"/>
                <a:gd name="connsiteX2" fmla="*/ 10770 w 25837"/>
                <a:gd name="connsiteY2" fmla="*/ 72271 h 76650"/>
                <a:gd name="connsiteX3" fmla="*/ 5504 w 25837"/>
                <a:gd name="connsiteY3" fmla="*/ 76557 h 76650"/>
                <a:gd name="connsiteX4" fmla="*/ 0 w 25837"/>
                <a:gd name="connsiteY4" fmla="*/ 76517 h 76650"/>
                <a:gd name="connsiteX5" fmla="*/ 4562 w 25837"/>
                <a:gd name="connsiteY5" fmla="*/ 54779 h 76650"/>
                <a:gd name="connsiteX6" fmla="*/ 14921 w 25837"/>
                <a:gd name="connsiteY6" fmla="*/ 4868 h 76650"/>
                <a:gd name="connsiteX7" fmla="*/ 21046 w 25837"/>
                <a:gd name="connsiteY7" fmla="*/ 120 h 76650"/>
                <a:gd name="connsiteX8" fmla="*/ 25838 w 25837"/>
                <a:gd name="connsiteY8" fmla="*/ 147 h 7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37" h="76650">
                  <a:moveTo>
                    <a:pt x="25838" y="147"/>
                  </a:moveTo>
                  <a:cubicBezTo>
                    <a:pt x="22455" y="16335"/>
                    <a:pt x="19167" y="32130"/>
                    <a:pt x="15847" y="47925"/>
                  </a:cubicBezTo>
                  <a:cubicBezTo>
                    <a:pt x="14145" y="56037"/>
                    <a:pt x="12175" y="64105"/>
                    <a:pt x="10770" y="72271"/>
                  </a:cubicBezTo>
                  <a:cubicBezTo>
                    <a:pt x="10181" y="75714"/>
                    <a:pt x="8915" y="77031"/>
                    <a:pt x="5504" y="76557"/>
                  </a:cubicBezTo>
                  <a:cubicBezTo>
                    <a:pt x="3917" y="76335"/>
                    <a:pt x="2275" y="76517"/>
                    <a:pt x="0" y="76517"/>
                  </a:cubicBezTo>
                  <a:cubicBezTo>
                    <a:pt x="1579" y="68995"/>
                    <a:pt x="3066" y="61893"/>
                    <a:pt x="4562" y="54779"/>
                  </a:cubicBezTo>
                  <a:cubicBezTo>
                    <a:pt x="8052" y="38148"/>
                    <a:pt x="11724" y="21554"/>
                    <a:pt x="14921" y="4868"/>
                  </a:cubicBezTo>
                  <a:cubicBezTo>
                    <a:pt x="15689" y="828"/>
                    <a:pt x="17267" y="-422"/>
                    <a:pt x="21046" y="120"/>
                  </a:cubicBezTo>
                  <a:cubicBezTo>
                    <a:pt x="22490" y="321"/>
                    <a:pt x="23998" y="147"/>
                    <a:pt x="25838" y="147"/>
                  </a:cubicBezTo>
                </a:path>
              </a:pathLst>
            </a:custGeom>
            <a:solidFill>
              <a:srgbClr val="01639C"/>
            </a:solidFill>
            <a:ln w="3948"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15C7D6A8-3F60-75E1-E6B2-2332199FEF96}"/>
                </a:ext>
              </a:extLst>
            </p:cNvPr>
            <p:cNvSpPr/>
            <p:nvPr/>
          </p:nvSpPr>
          <p:spPr>
            <a:xfrm>
              <a:off x="949901" y="926639"/>
              <a:ext cx="51398" cy="51213"/>
            </a:xfrm>
            <a:custGeom>
              <a:avLst/>
              <a:gdLst>
                <a:gd name="connsiteX0" fmla="*/ 25466 w 51398"/>
                <a:gd name="connsiteY0" fmla="*/ 46287 h 51213"/>
                <a:gd name="connsiteX1" fmla="*/ 46516 w 51398"/>
                <a:gd name="connsiteY1" fmla="*/ 25498 h 51213"/>
                <a:gd name="connsiteX2" fmla="*/ 25782 w 51398"/>
                <a:gd name="connsiteY2" fmla="*/ 4610 h 51213"/>
                <a:gd name="connsiteX3" fmla="*/ 4772 w 51398"/>
                <a:gd name="connsiteY3" fmla="*/ 25597 h 51213"/>
                <a:gd name="connsiteX4" fmla="*/ 25466 w 51398"/>
                <a:gd name="connsiteY4" fmla="*/ 46287 h 51213"/>
                <a:gd name="connsiteX5" fmla="*/ 0 w 51398"/>
                <a:gd name="connsiteY5" fmla="*/ 25474 h 51213"/>
                <a:gd name="connsiteX6" fmla="*/ 25442 w 51398"/>
                <a:gd name="connsiteY6" fmla="*/ 1 h 51213"/>
                <a:gd name="connsiteX7" fmla="*/ 51398 w 51398"/>
                <a:gd name="connsiteY7" fmla="*/ 25502 h 51213"/>
                <a:gd name="connsiteX8" fmla="*/ 25612 w 51398"/>
                <a:gd name="connsiteY8" fmla="*/ 51213 h 51213"/>
                <a:gd name="connsiteX9" fmla="*/ 0 w 51398"/>
                <a:gd name="connsiteY9" fmla="*/ 25474 h 5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398" h="51213">
                  <a:moveTo>
                    <a:pt x="25466" y="46287"/>
                  </a:moveTo>
                  <a:cubicBezTo>
                    <a:pt x="37388" y="46303"/>
                    <a:pt x="46516" y="37277"/>
                    <a:pt x="46516" y="25498"/>
                  </a:cubicBezTo>
                  <a:cubicBezTo>
                    <a:pt x="46508" y="14118"/>
                    <a:pt x="37162" y="4709"/>
                    <a:pt x="25782" y="4610"/>
                  </a:cubicBezTo>
                  <a:cubicBezTo>
                    <a:pt x="14197" y="4511"/>
                    <a:pt x="4712" y="13980"/>
                    <a:pt x="4772" y="25597"/>
                  </a:cubicBezTo>
                  <a:cubicBezTo>
                    <a:pt x="4823" y="37285"/>
                    <a:pt x="13817" y="46279"/>
                    <a:pt x="25466" y="46287"/>
                  </a:cubicBezTo>
                  <a:moveTo>
                    <a:pt x="0" y="25474"/>
                  </a:moveTo>
                  <a:cubicBezTo>
                    <a:pt x="8" y="11321"/>
                    <a:pt x="11202" y="115"/>
                    <a:pt x="25442" y="1"/>
                  </a:cubicBezTo>
                  <a:cubicBezTo>
                    <a:pt x="39718" y="-106"/>
                    <a:pt x="51335" y="11309"/>
                    <a:pt x="51398" y="25502"/>
                  </a:cubicBezTo>
                  <a:cubicBezTo>
                    <a:pt x="51454" y="39596"/>
                    <a:pt x="39821" y="51197"/>
                    <a:pt x="25612" y="51213"/>
                  </a:cubicBezTo>
                  <a:cubicBezTo>
                    <a:pt x="11340" y="51225"/>
                    <a:pt x="-8" y="39829"/>
                    <a:pt x="0" y="25474"/>
                  </a:cubicBezTo>
                </a:path>
              </a:pathLst>
            </a:custGeom>
            <a:solidFill>
              <a:srgbClr val="01639C"/>
            </a:solidFill>
            <a:ln w="3948"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1E7A7A60-1030-13CF-BF97-415B1EA90422}"/>
                </a:ext>
              </a:extLst>
            </p:cNvPr>
            <p:cNvSpPr/>
            <p:nvPr/>
          </p:nvSpPr>
          <p:spPr>
            <a:xfrm>
              <a:off x="1238662" y="882771"/>
              <a:ext cx="20642" cy="55185"/>
            </a:xfrm>
            <a:custGeom>
              <a:avLst/>
              <a:gdLst>
                <a:gd name="connsiteX0" fmla="*/ 11518 w 20642"/>
                <a:gd name="connsiteY0" fmla="*/ 0 h 55185"/>
                <a:gd name="connsiteX1" fmla="*/ 20643 w 20642"/>
                <a:gd name="connsiteY1" fmla="*/ 0 h 55185"/>
                <a:gd name="connsiteX2" fmla="*/ 16318 w 20642"/>
                <a:gd name="connsiteY2" fmla="*/ 20987 h 55185"/>
                <a:gd name="connsiteX3" fmla="*/ 10236 w 20642"/>
                <a:gd name="connsiteY3" fmla="*/ 50532 h 55185"/>
                <a:gd name="connsiteX4" fmla="*/ 4348 w 20642"/>
                <a:gd name="connsiteY4" fmla="*/ 55062 h 55185"/>
                <a:gd name="connsiteX5" fmla="*/ 0 w 20642"/>
                <a:gd name="connsiteY5" fmla="*/ 55031 h 55185"/>
                <a:gd name="connsiteX6" fmla="*/ 11518 w 20642"/>
                <a:gd name="connsiteY6" fmla="*/ 0 h 55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2" h="55185">
                  <a:moveTo>
                    <a:pt x="11518" y="0"/>
                  </a:moveTo>
                  <a:lnTo>
                    <a:pt x="20643" y="0"/>
                  </a:lnTo>
                  <a:cubicBezTo>
                    <a:pt x="19155" y="7229"/>
                    <a:pt x="17758" y="14110"/>
                    <a:pt x="16318" y="20987"/>
                  </a:cubicBezTo>
                  <a:cubicBezTo>
                    <a:pt x="14264" y="30831"/>
                    <a:pt x="11969" y="40632"/>
                    <a:pt x="10236" y="50532"/>
                  </a:cubicBezTo>
                  <a:cubicBezTo>
                    <a:pt x="9567" y="54390"/>
                    <a:pt x="7965" y="55608"/>
                    <a:pt x="4348" y="55062"/>
                  </a:cubicBezTo>
                  <a:cubicBezTo>
                    <a:pt x="3031" y="54865"/>
                    <a:pt x="1658" y="55031"/>
                    <a:pt x="0" y="55031"/>
                  </a:cubicBezTo>
                  <a:cubicBezTo>
                    <a:pt x="3893" y="36446"/>
                    <a:pt x="7700" y="18256"/>
                    <a:pt x="11518" y="0"/>
                  </a:cubicBezTo>
                </a:path>
              </a:pathLst>
            </a:custGeom>
            <a:solidFill>
              <a:srgbClr val="01639C"/>
            </a:solidFill>
            <a:ln w="3948"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0C737021-91F1-91F5-8346-A12A8FD44F3B}"/>
                </a:ext>
              </a:extLst>
            </p:cNvPr>
            <p:cNvSpPr/>
            <p:nvPr/>
          </p:nvSpPr>
          <p:spPr>
            <a:xfrm>
              <a:off x="1503453" y="753995"/>
              <a:ext cx="17128" cy="13245"/>
            </a:xfrm>
            <a:custGeom>
              <a:avLst/>
              <a:gdLst>
                <a:gd name="connsiteX0" fmla="*/ 17129 w 17128"/>
                <a:gd name="connsiteY0" fmla="*/ 0 h 13245"/>
                <a:gd name="connsiteX1" fmla="*/ 0 w 17128"/>
                <a:gd name="connsiteY1" fmla="*/ 12943 h 13245"/>
                <a:gd name="connsiteX2" fmla="*/ 2730 w 17128"/>
                <a:gd name="connsiteY2" fmla="*/ 0 h 13245"/>
                <a:gd name="connsiteX3" fmla="*/ 17129 w 17128"/>
                <a:gd name="connsiteY3" fmla="*/ 0 h 13245"/>
              </a:gdLst>
              <a:ahLst/>
              <a:cxnLst>
                <a:cxn ang="0">
                  <a:pos x="connsiteX0" y="connsiteY0"/>
                </a:cxn>
                <a:cxn ang="0">
                  <a:pos x="connsiteX1" y="connsiteY1"/>
                </a:cxn>
                <a:cxn ang="0">
                  <a:pos x="connsiteX2" y="connsiteY2"/>
                </a:cxn>
                <a:cxn ang="0">
                  <a:pos x="connsiteX3" y="connsiteY3"/>
                </a:cxn>
              </a:cxnLst>
              <a:rect l="l" t="t" r="r" b="b"/>
              <a:pathLst>
                <a:path w="17128" h="13245">
                  <a:moveTo>
                    <a:pt x="17129" y="0"/>
                  </a:moveTo>
                  <a:cubicBezTo>
                    <a:pt x="13580" y="16607"/>
                    <a:pt x="18019" y="12852"/>
                    <a:pt x="0" y="12943"/>
                  </a:cubicBezTo>
                  <a:cubicBezTo>
                    <a:pt x="922" y="8562"/>
                    <a:pt x="1824" y="4309"/>
                    <a:pt x="2730" y="0"/>
                  </a:cubicBezTo>
                  <a:lnTo>
                    <a:pt x="17129" y="0"/>
                  </a:lnTo>
                  <a:close/>
                </a:path>
              </a:pathLst>
            </a:custGeom>
            <a:solidFill>
              <a:srgbClr val="01639C"/>
            </a:solidFill>
            <a:ln w="3948"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F5FB3280-4824-7ED2-42E3-9112DB1E7522}"/>
                </a:ext>
              </a:extLst>
            </p:cNvPr>
            <p:cNvSpPr/>
            <p:nvPr/>
          </p:nvSpPr>
          <p:spPr>
            <a:xfrm>
              <a:off x="1378114" y="646494"/>
              <a:ext cx="17192" cy="13240"/>
            </a:xfrm>
            <a:custGeom>
              <a:avLst/>
              <a:gdLst>
                <a:gd name="connsiteX0" fmla="*/ 17192 w 17192"/>
                <a:gd name="connsiteY0" fmla="*/ 19 h 13240"/>
                <a:gd name="connsiteX1" fmla="*/ 14877 w 17192"/>
                <a:gd name="connsiteY1" fmla="*/ 11177 h 13240"/>
                <a:gd name="connsiteX2" fmla="*/ 12032 w 17192"/>
                <a:gd name="connsiteY2" fmla="*/ 13108 h 13240"/>
                <a:gd name="connsiteX3" fmla="*/ 0 w 17192"/>
                <a:gd name="connsiteY3" fmla="*/ 13199 h 13240"/>
                <a:gd name="connsiteX4" fmla="*/ 2323 w 17192"/>
                <a:gd name="connsiteY4" fmla="*/ 1621 h 13240"/>
                <a:gd name="connsiteX5" fmla="*/ 4301 w 17192"/>
                <a:gd name="connsiteY5" fmla="*/ 94 h 13240"/>
                <a:gd name="connsiteX6" fmla="*/ 17192 w 17192"/>
                <a:gd name="connsiteY6" fmla="*/ 19 h 13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92" h="13240">
                  <a:moveTo>
                    <a:pt x="17192" y="19"/>
                  </a:moveTo>
                  <a:cubicBezTo>
                    <a:pt x="16401" y="4059"/>
                    <a:pt x="15851" y="7679"/>
                    <a:pt x="14877" y="11177"/>
                  </a:cubicBezTo>
                  <a:cubicBezTo>
                    <a:pt x="14632" y="12043"/>
                    <a:pt x="13053" y="13048"/>
                    <a:pt x="12032" y="13108"/>
                  </a:cubicBezTo>
                  <a:cubicBezTo>
                    <a:pt x="8254" y="13337"/>
                    <a:pt x="4463" y="13199"/>
                    <a:pt x="0" y="13199"/>
                  </a:cubicBezTo>
                  <a:cubicBezTo>
                    <a:pt x="791" y="9119"/>
                    <a:pt x="1440" y="5341"/>
                    <a:pt x="2323" y="1621"/>
                  </a:cubicBezTo>
                  <a:cubicBezTo>
                    <a:pt x="2477" y="968"/>
                    <a:pt x="3597" y="118"/>
                    <a:pt x="4301" y="94"/>
                  </a:cubicBezTo>
                  <a:cubicBezTo>
                    <a:pt x="8467" y="-56"/>
                    <a:pt x="12646" y="19"/>
                    <a:pt x="17192" y="19"/>
                  </a:cubicBezTo>
                </a:path>
              </a:pathLst>
            </a:custGeom>
            <a:solidFill>
              <a:srgbClr val="01639C"/>
            </a:solidFill>
            <a:ln w="3948"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4E55B077-0DA8-7BC4-7A2A-675B71AEABD0}"/>
                </a:ext>
              </a:extLst>
            </p:cNvPr>
            <p:cNvSpPr/>
            <p:nvPr/>
          </p:nvSpPr>
          <p:spPr>
            <a:xfrm>
              <a:off x="1252871" y="861028"/>
              <a:ext cx="10441" cy="10680"/>
            </a:xfrm>
            <a:custGeom>
              <a:avLst/>
              <a:gdLst>
                <a:gd name="connsiteX0" fmla="*/ 0 w 10441"/>
                <a:gd name="connsiteY0" fmla="*/ 10186 h 10680"/>
                <a:gd name="connsiteX1" fmla="*/ 10442 w 10441"/>
                <a:gd name="connsiteY1" fmla="*/ 876 h 10680"/>
                <a:gd name="connsiteX2" fmla="*/ 0 w 10441"/>
                <a:gd name="connsiteY2" fmla="*/ 10186 h 10680"/>
              </a:gdLst>
              <a:ahLst/>
              <a:cxnLst>
                <a:cxn ang="0">
                  <a:pos x="connsiteX0" y="connsiteY0"/>
                </a:cxn>
                <a:cxn ang="0">
                  <a:pos x="connsiteX1" y="connsiteY1"/>
                </a:cxn>
                <a:cxn ang="0">
                  <a:pos x="connsiteX2" y="connsiteY2"/>
                </a:cxn>
              </a:cxnLst>
              <a:rect l="l" t="t" r="r" b="b"/>
              <a:pathLst>
                <a:path w="10441" h="10680">
                  <a:moveTo>
                    <a:pt x="0" y="10186"/>
                  </a:moveTo>
                  <a:cubicBezTo>
                    <a:pt x="1381" y="-450"/>
                    <a:pt x="2093" y="-1087"/>
                    <a:pt x="10442" y="876"/>
                  </a:cubicBezTo>
                  <a:cubicBezTo>
                    <a:pt x="9025" y="12204"/>
                    <a:pt x="10082" y="11005"/>
                    <a:pt x="0" y="10186"/>
                  </a:cubicBezTo>
                </a:path>
              </a:pathLst>
            </a:custGeom>
            <a:solidFill>
              <a:srgbClr val="01639C"/>
            </a:solidFill>
            <a:ln w="3948"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356AF09F-99D3-DE02-58C1-8EB911F1FDC7}"/>
                </a:ext>
              </a:extLst>
            </p:cNvPr>
            <p:cNvSpPr/>
            <p:nvPr/>
          </p:nvSpPr>
          <p:spPr>
            <a:xfrm>
              <a:off x="964023" y="939037"/>
              <a:ext cx="23040" cy="26659"/>
            </a:xfrm>
            <a:custGeom>
              <a:avLst/>
              <a:gdLst>
                <a:gd name="connsiteX0" fmla="*/ 5417 w 23040"/>
                <a:gd name="connsiteY0" fmla="*/ 11423 h 26659"/>
                <a:gd name="connsiteX1" fmla="*/ 12677 w 23040"/>
                <a:gd name="connsiteY1" fmla="*/ 11261 h 26659"/>
                <a:gd name="connsiteX2" fmla="*/ 15890 w 23040"/>
                <a:gd name="connsiteY2" fmla="*/ 7482 h 26659"/>
                <a:gd name="connsiteX3" fmla="*/ 12776 w 23040"/>
                <a:gd name="connsiteY3" fmla="*/ 4146 h 26659"/>
                <a:gd name="connsiteX4" fmla="*/ 5417 w 23040"/>
                <a:gd name="connsiteY4" fmla="*/ 3632 h 26659"/>
                <a:gd name="connsiteX5" fmla="*/ 5417 w 23040"/>
                <a:gd name="connsiteY5" fmla="*/ 11423 h 26659"/>
                <a:gd name="connsiteX6" fmla="*/ 23040 w 23040"/>
                <a:gd name="connsiteY6" fmla="*/ 26027 h 26659"/>
                <a:gd name="connsiteX7" fmla="*/ 14553 w 23040"/>
                <a:gd name="connsiteY7" fmla="*/ 22545 h 26659"/>
                <a:gd name="connsiteX8" fmla="*/ 5191 w 23040"/>
                <a:gd name="connsiteY8" fmla="*/ 15937 h 26659"/>
                <a:gd name="connsiteX9" fmla="*/ 5191 w 23040"/>
                <a:gd name="connsiteY9" fmla="*/ 26435 h 26659"/>
                <a:gd name="connsiteX10" fmla="*/ 0 w 23040"/>
                <a:gd name="connsiteY10" fmla="*/ 26435 h 26659"/>
                <a:gd name="connsiteX11" fmla="*/ 0 w 23040"/>
                <a:gd name="connsiteY11" fmla="*/ 27 h 26659"/>
                <a:gd name="connsiteX12" fmla="*/ 14553 w 23040"/>
                <a:gd name="connsiteY12" fmla="*/ 51 h 26659"/>
                <a:gd name="connsiteX13" fmla="*/ 21667 w 23040"/>
                <a:gd name="connsiteY13" fmla="*/ 6077 h 26659"/>
                <a:gd name="connsiteX14" fmla="*/ 16951 w 23040"/>
                <a:gd name="connsiteY14" fmla="*/ 14204 h 26659"/>
                <a:gd name="connsiteX15" fmla="*/ 15700 w 23040"/>
                <a:gd name="connsiteY15" fmla="*/ 14687 h 26659"/>
                <a:gd name="connsiteX16" fmla="*/ 23040 w 23040"/>
                <a:gd name="connsiteY16" fmla="*/ 26027 h 26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040" h="26659">
                  <a:moveTo>
                    <a:pt x="5417" y="11423"/>
                  </a:moveTo>
                  <a:cubicBezTo>
                    <a:pt x="8198" y="11423"/>
                    <a:pt x="10608" y="11898"/>
                    <a:pt x="12677" y="11261"/>
                  </a:cubicBezTo>
                  <a:cubicBezTo>
                    <a:pt x="14074" y="10829"/>
                    <a:pt x="15693" y="8914"/>
                    <a:pt x="15890" y="7482"/>
                  </a:cubicBezTo>
                  <a:cubicBezTo>
                    <a:pt x="16021" y="6477"/>
                    <a:pt x="14110" y="4530"/>
                    <a:pt x="12776" y="4146"/>
                  </a:cubicBezTo>
                  <a:cubicBezTo>
                    <a:pt x="10553" y="3501"/>
                    <a:pt x="8068" y="3763"/>
                    <a:pt x="5417" y="3632"/>
                  </a:cubicBezTo>
                  <a:lnTo>
                    <a:pt x="5417" y="11423"/>
                  </a:lnTo>
                  <a:close/>
                  <a:moveTo>
                    <a:pt x="23040" y="26027"/>
                  </a:moveTo>
                  <a:cubicBezTo>
                    <a:pt x="18632" y="27460"/>
                    <a:pt x="16187" y="26526"/>
                    <a:pt x="14553" y="22545"/>
                  </a:cubicBezTo>
                  <a:cubicBezTo>
                    <a:pt x="13026" y="18810"/>
                    <a:pt x="11063" y="14885"/>
                    <a:pt x="5191" y="15937"/>
                  </a:cubicBezTo>
                  <a:lnTo>
                    <a:pt x="5191" y="26435"/>
                  </a:lnTo>
                  <a:lnTo>
                    <a:pt x="0" y="26435"/>
                  </a:lnTo>
                  <a:lnTo>
                    <a:pt x="0" y="27"/>
                  </a:lnTo>
                  <a:cubicBezTo>
                    <a:pt x="4855" y="27"/>
                    <a:pt x="9706" y="-48"/>
                    <a:pt x="14553" y="51"/>
                  </a:cubicBezTo>
                  <a:cubicBezTo>
                    <a:pt x="18478" y="134"/>
                    <a:pt x="21018" y="2227"/>
                    <a:pt x="21667" y="6077"/>
                  </a:cubicBezTo>
                  <a:cubicBezTo>
                    <a:pt x="22312" y="9935"/>
                    <a:pt x="20433" y="12602"/>
                    <a:pt x="16951" y="14204"/>
                  </a:cubicBezTo>
                  <a:cubicBezTo>
                    <a:pt x="16492" y="14418"/>
                    <a:pt x="16017" y="14572"/>
                    <a:pt x="15700" y="14687"/>
                  </a:cubicBezTo>
                  <a:cubicBezTo>
                    <a:pt x="18162" y="18490"/>
                    <a:pt x="20540" y="22165"/>
                    <a:pt x="23040" y="26027"/>
                  </a:cubicBezTo>
                </a:path>
              </a:pathLst>
            </a:custGeom>
            <a:solidFill>
              <a:srgbClr val="01639C"/>
            </a:solidFill>
            <a:ln w="3948" cap="flat">
              <a:noFill/>
              <a:prstDash val="solid"/>
              <a:miter/>
            </a:ln>
          </p:spPr>
          <p:txBody>
            <a:bodyPr rtlCol="0" anchor="ctr"/>
            <a:lstStyle/>
            <a:p>
              <a:endParaRPr lang="en-US"/>
            </a:p>
          </p:txBody>
        </p:sp>
      </p:grpSp>
      <p:grpSp>
        <p:nvGrpSpPr>
          <p:cNvPr id="104" name="Graphic 12">
            <a:extLst>
              <a:ext uri="{FF2B5EF4-FFF2-40B4-BE49-F238E27FC236}">
                <a16:creationId xmlns:a16="http://schemas.microsoft.com/office/drawing/2014/main" id="{F6E9B72C-70EF-4480-4447-192134BE44DB}"/>
              </a:ext>
            </a:extLst>
          </p:cNvPr>
          <p:cNvGrpSpPr/>
          <p:nvPr/>
        </p:nvGrpSpPr>
        <p:grpSpPr>
          <a:xfrm>
            <a:off x="2075065" y="558580"/>
            <a:ext cx="1217669" cy="354980"/>
            <a:chOff x="2075065" y="558580"/>
            <a:chExt cx="1217669" cy="354980"/>
          </a:xfrm>
          <a:solidFill>
            <a:srgbClr val="0F7BB3"/>
          </a:solidFill>
        </p:grpSpPr>
        <p:sp>
          <p:nvSpPr>
            <p:cNvPr id="105" name="Freeform: Shape 104">
              <a:extLst>
                <a:ext uri="{FF2B5EF4-FFF2-40B4-BE49-F238E27FC236}">
                  <a16:creationId xmlns:a16="http://schemas.microsoft.com/office/drawing/2014/main" id="{7B6904F8-5A4F-467C-E9EA-F10A6D929D65}"/>
                </a:ext>
              </a:extLst>
            </p:cNvPr>
            <p:cNvSpPr/>
            <p:nvPr/>
          </p:nvSpPr>
          <p:spPr>
            <a:xfrm>
              <a:off x="2481139" y="605548"/>
              <a:ext cx="74498" cy="268941"/>
            </a:xfrm>
            <a:custGeom>
              <a:avLst/>
              <a:gdLst>
                <a:gd name="connsiteX0" fmla="*/ 0 w 74498"/>
                <a:gd name="connsiteY0" fmla="*/ 0 h 268941"/>
                <a:gd name="connsiteX1" fmla="*/ 74498 w 74498"/>
                <a:gd name="connsiteY1" fmla="*/ 0 h 268941"/>
                <a:gd name="connsiteX2" fmla="*/ 74498 w 74498"/>
                <a:gd name="connsiteY2" fmla="*/ 268941 h 268941"/>
                <a:gd name="connsiteX3" fmla="*/ 0 w 74498"/>
                <a:gd name="connsiteY3" fmla="*/ 268941 h 268941"/>
              </a:gdLst>
              <a:ahLst/>
              <a:cxnLst>
                <a:cxn ang="0">
                  <a:pos x="connsiteX0" y="connsiteY0"/>
                </a:cxn>
                <a:cxn ang="0">
                  <a:pos x="connsiteX1" y="connsiteY1"/>
                </a:cxn>
                <a:cxn ang="0">
                  <a:pos x="connsiteX2" y="connsiteY2"/>
                </a:cxn>
                <a:cxn ang="0">
                  <a:pos x="connsiteX3" y="connsiteY3"/>
                </a:cxn>
              </a:cxnLst>
              <a:rect l="l" t="t" r="r" b="b"/>
              <a:pathLst>
                <a:path w="74498" h="268941">
                  <a:moveTo>
                    <a:pt x="0" y="0"/>
                  </a:moveTo>
                  <a:lnTo>
                    <a:pt x="74498" y="0"/>
                  </a:lnTo>
                  <a:lnTo>
                    <a:pt x="74498" y="268941"/>
                  </a:lnTo>
                  <a:lnTo>
                    <a:pt x="0" y="268941"/>
                  </a:lnTo>
                  <a:close/>
                </a:path>
              </a:pathLst>
            </a:custGeom>
            <a:solidFill>
              <a:srgbClr val="0F7BB3"/>
            </a:solidFill>
            <a:ln w="3948"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0FB56FFD-99F2-7215-949D-76FD3A0B007B}"/>
                </a:ext>
              </a:extLst>
            </p:cNvPr>
            <p:cNvSpPr/>
            <p:nvPr/>
          </p:nvSpPr>
          <p:spPr>
            <a:xfrm>
              <a:off x="2594729" y="605552"/>
              <a:ext cx="204869" cy="268937"/>
            </a:xfrm>
            <a:custGeom>
              <a:avLst/>
              <a:gdLst>
                <a:gd name="connsiteX0" fmla="*/ 0 w 204869"/>
                <a:gd name="connsiteY0" fmla="*/ 268938 h 268937"/>
                <a:gd name="connsiteX1" fmla="*/ 0 w 204869"/>
                <a:gd name="connsiteY1" fmla="*/ 0 h 268937"/>
                <a:gd name="connsiteX2" fmla="*/ 204870 w 204869"/>
                <a:gd name="connsiteY2" fmla="*/ 0 h 268937"/>
                <a:gd name="connsiteX3" fmla="*/ 204870 w 204869"/>
                <a:gd name="connsiteY3" fmla="*/ 52138 h 268937"/>
                <a:gd name="connsiteX4" fmla="*/ 74494 w 204869"/>
                <a:gd name="connsiteY4" fmla="*/ 52138 h 268937"/>
                <a:gd name="connsiteX5" fmla="*/ 74494 w 204869"/>
                <a:gd name="connsiteY5" fmla="*/ 107632 h 268937"/>
                <a:gd name="connsiteX6" fmla="*/ 194424 w 204869"/>
                <a:gd name="connsiteY6" fmla="*/ 107632 h 268937"/>
                <a:gd name="connsiteX7" fmla="*/ 194424 w 204869"/>
                <a:gd name="connsiteY7" fmla="*/ 159790 h 268937"/>
                <a:gd name="connsiteX8" fmla="*/ 74494 w 204869"/>
                <a:gd name="connsiteY8" fmla="*/ 159790 h 268937"/>
                <a:gd name="connsiteX9" fmla="*/ 74494 w 204869"/>
                <a:gd name="connsiteY9" fmla="*/ 216772 h 268937"/>
                <a:gd name="connsiteX10" fmla="*/ 204870 w 204869"/>
                <a:gd name="connsiteY10" fmla="*/ 216772 h 268937"/>
                <a:gd name="connsiteX11" fmla="*/ 204870 w 204869"/>
                <a:gd name="connsiteY11" fmla="*/ 268938 h 26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4869" h="268937">
                  <a:moveTo>
                    <a:pt x="0" y="268938"/>
                  </a:moveTo>
                  <a:lnTo>
                    <a:pt x="0" y="0"/>
                  </a:lnTo>
                  <a:lnTo>
                    <a:pt x="204870" y="0"/>
                  </a:lnTo>
                  <a:lnTo>
                    <a:pt x="204870" y="52138"/>
                  </a:lnTo>
                  <a:lnTo>
                    <a:pt x="74494" y="52138"/>
                  </a:lnTo>
                  <a:lnTo>
                    <a:pt x="74494" y="107632"/>
                  </a:lnTo>
                  <a:lnTo>
                    <a:pt x="194424" y="107632"/>
                  </a:lnTo>
                  <a:lnTo>
                    <a:pt x="194424" y="159790"/>
                  </a:lnTo>
                  <a:lnTo>
                    <a:pt x="74494" y="159790"/>
                  </a:lnTo>
                  <a:lnTo>
                    <a:pt x="74494" y="216772"/>
                  </a:lnTo>
                  <a:lnTo>
                    <a:pt x="204870" y="216772"/>
                  </a:lnTo>
                  <a:lnTo>
                    <a:pt x="204870" y="268938"/>
                  </a:lnTo>
                  <a:close/>
                </a:path>
              </a:pathLst>
            </a:custGeom>
            <a:solidFill>
              <a:srgbClr val="0F7BB3"/>
            </a:solidFill>
            <a:ln w="3948"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46AE1821-E408-382F-9867-A544C7765B62}"/>
                </a:ext>
              </a:extLst>
            </p:cNvPr>
            <p:cNvSpPr/>
            <p:nvPr/>
          </p:nvSpPr>
          <p:spPr>
            <a:xfrm>
              <a:off x="2841339" y="605552"/>
              <a:ext cx="204810" cy="268937"/>
            </a:xfrm>
            <a:custGeom>
              <a:avLst/>
              <a:gdLst>
                <a:gd name="connsiteX0" fmla="*/ 0 w 204810"/>
                <a:gd name="connsiteY0" fmla="*/ 268938 h 268937"/>
                <a:gd name="connsiteX1" fmla="*/ 0 w 204810"/>
                <a:gd name="connsiteY1" fmla="*/ 0 h 268937"/>
                <a:gd name="connsiteX2" fmla="*/ 204810 w 204810"/>
                <a:gd name="connsiteY2" fmla="*/ 0 h 268937"/>
                <a:gd name="connsiteX3" fmla="*/ 204810 w 204810"/>
                <a:gd name="connsiteY3" fmla="*/ 52138 h 268937"/>
                <a:gd name="connsiteX4" fmla="*/ 74470 w 204810"/>
                <a:gd name="connsiteY4" fmla="*/ 52138 h 268937"/>
                <a:gd name="connsiteX5" fmla="*/ 74470 w 204810"/>
                <a:gd name="connsiteY5" fmla="*/ 107632 h 268937"/>
                <a:gd name="connsiteX6" fmla="*/ 194368 w 204810"/>
                <a:gd name="connsiteY6" fmla="*/ 107632 h 268937"/>
                <a:gd name="connsiteX7" fmla="*/ 194368 w 204810"/>
                <a:gd name="connsiteY7" fmla="*/ 159790 h 268937"/>
                <a:gd name="connsiteX8" fmla="*/ 74470 w 204810"/>
                <a:gd name="connsiteY8" fmla="*/ 159790 h 268937"/>
                <a:gd name="connsiteX9" fmla="*/ 74470 w 204810"/>
                <a:gd name="connsiteY9" fmla="*/ 216772 h 268937"/>
                <a:gd name="connsiteX10" fmla="*/ 204810 w 204810"/>
                <a:gd name="connsiteY10" fmla="*/ 216772 h 268937"/>
                <a:gd name="connsiteX11" fmla="*/ 204810 w 204810"/>
                <a:gd name="connsiteY11" fmla="*/ 268938 h 26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4810" h="268937">
                  <a:moveTo>
                    <a:pt x="0" y="268938"/>
                  </a:moveTo>
                  <a:lnTo>
                    <a:pt x="0" y="0"/>
                  </a:lnTo>
                  <a:lnTo>
                    <a:pt x="204810" y="0"/>
                  </a:lnTo>
                  <a:lnTo>
                    <a:pt x="204810" y="52138"/>
                  </a:lnTo>
                  <a:lnTo>
                    <a:pt x="74470" y="52138"/>
                  </a:lnTo>
                  <a:lnTo>
                    <a:pt x="74470" y="107632"/>
                  </a:lnTo>
                  <a:lnTo>
                    <a:pt x="194368" y="107632"/>
                  </a:lnTo>
                  <a:lnTo>
                    <a:pt x="194368" y="159790"/>
                  </a:lnTo>
                  <a:lnTo>
                    <a:pt x="74470" y="159790"/>
                  </a:lnTo>
                  <a:lnTo>
                    <a:pt x="74470" y="216772"/>
                  </a:lnTo>
                  <a:lnTo>
                    <a:pt x="204810" y="216772"/>
                  </a:lnTo>
                  <a:lnTo>
                    <a:pt x="204810" y="268938"/>
                  </a:lnTo>
                  <a:close/>
                </a:path>
              </a:pathLst>
            </a:custGeom>
            <a:solidFill>
              <a:srgbClr val="0F7BB3"/>
            </a:solidFill>
            <a:ln w="3948"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B059B09A-323B-A1D6-C37A-70CCA56377C3}"/>
                </a:ext>
              </a:extLst>
            </p:cNvPr>
            <p:cNvSpPr/>
            <p:nvPr/>
          </p:nvSpPr>
          <p:spPr>
            <a:xfrm>
              <a:off x="3087861" y="605552"/>
              <a:ext cx="204873" cy="268937"/>
            </a:xfrm>
            <a:custGeom>
              <a:avLst/>
              <a:gdLst>
                <a:gd name="connsiteX0" fmla="*/ 0 w 204873"/>
                <a:gd name="connsiteY0" fmla="*/ 268938 h 268937"/>
                <a:gd name="connsiteX1" fmla="*/ 0 w 204873"/>
                <a:gd name="connsiteY1" fmla="*/ 0 h 268937"/>
                <a:gd name="connsiteX2" fmla="*/ 204874 w 204873"/>
                <a:gd name="connsiteY2" fmla="*/ 0 h 268937"/>
                <a:gd name="connsiteX3" fmla="*/ 204874 w 204873"/>
                <a:gd name="connsiteY3" fmla="*/ 52138 h 268937"/>
                <a:gd name="connsiteX4" fmla="*/ 74542 w 204873"/>
                <a:gd name="connsiteY4" fmla="*/ 52138 h 268937"/>
                <a:gd name="connsiteX5" fmla="*/ 74542 w 204873"/>
                <a:gd name="connsiteY5" fmla="*/ 107632 h 268937"/>
                <a:gd name="connsiteX6" fmla="*/ 194443 w 204873"/>
                <a:gd name="connsiteY6" fmla="*/ 107632 h 268937"/>
                <a:gd name="connsiteX7" fmla="*/ 194443 w 204873"/>
                <a:gd name="connsiteY7" fmla="*/ 159790 h 268937"/>
                <a:gd name="connsiteX8" fmla="*/ 74542 w 204873"/>
                <a:gd name="connsiteY8" fmla="*/ 159790 h 268937"/>
                <a:gd name="connsiteX9" fmla="*/ 74542 w 204873"/>
                <a:gd name="connsiteY9" fmla="*/ 216772 h 268937"/>
                <a:gd name="connsiteX10" fmla="*/ 204874 w 204873"/>
                <a:gd name="connsiteY10" fmla="*/ 216772 h 268937"/>
                <a:gd name="connsiteX11" fmla="*/ 204874 w 204873"/>
                <a:gd name="connsiteY11" fmla="*/ 268938 h 268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4873" h="268937">
                  <a:moveTo>
                    <a:pt x="0" y="268938"/>
                  </a:moveTo>
                  <a:lnTo>
                    <a:pt x="0" y="0"/>
                  </a:lnTo>
                  <a:lnTo>
                    <a:pt x="204874" y="0"/>
                  </a:lnTo>
                  <a:lnTo>
                    <a:pt x="204874" y="52138"/>
                  </a:lnTo>
                  <a:lnTo>
                    <a:pt x="74542" y="52138"/>
                  </a:lnTo>
                  <a:lnTo>
                    <a:pt x="74542" y="107632"/>
                  </a:lnTo>
                  <a:lnTo>
                    <a:pt x="194443" y="107632"/>
                  </a:lnTo>
                  <a:lnTo>
                    <a:pt x="194443" y="159790"/>
                  </a:lnTo>
                  <a:lnTo>
                    <a:pt x="74542" y="159790"/>
                  </a:lnTo>
                  <a:lnTo>
                    <a:pt x="74542" y="216772"/>
                  </a:lnTo>
                  <a:lnTo>
                    <a:pt x="204874" y="216772"/>
                  </a:lnTo>
                  <a:lnTo>
                    <a:pt x="204874" y="268938"/>
                  </a:lnTo>
                  <a:close/>
                </a:path>
              </a:pathLst>
            </a:custGeom>
            <a:solidFill>
              <a:srgbClr val="0F7BB3"/>
            </a:solidFill>
            <a:ln w="3948"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0C498AE7-4DC0-03D5-4673-301DED89E7FD}"/>
                </a:ext>
              </a:extLst>
            </p:cNvPr>
            <p:cNvSpPr/>
            <p:nvPr/>
          </p:nvSpPr>
          <p:spPr>
            <a:xfrm>
              <a:off x="2075065" y="558580"/>
              <a:ext cx="359656" cy="354980"/>
            </a:xfrm>
            <a:custGeom>
              <a:avLst/>
              <a:gdLst>
                <a:gd name="connsiteX0" fmla="*/ 167140 w 359656"/>
                <a:gd name="connsiteY0" fmla="*/ 49995 h 354980"/>
                <a:gd name="connsiteX1" fmla="*/ 203950 w 359656"/>
                <a:gd name="connsiteY1" fmla="*/ 56924 h 354980"/>
                <a:gd name="connsiteX2" fmla="*/ 234884 w 359656"/>
                <a:gd name="connsiteY2" fmla="*/ 83252 h 354980"/>
                <a:gd name="connsiteX3" fmla="*/ 236621 w 359656"/>
                <a:gd name="connsiteY3" fmla="*/ 84249 h 354980"/>
                <a:gd name="connsiteX4" fmla="*/ 307930 w 359656"/>
                <a:gd name="connsiteY4" fmla="*/ 165030 h 354980"/>
                <a:gd name="connsiteX5" fmla="*/ 312274 w 359656"/>
                <a:gd name="connsiteY5" fmla="*/ 182424 h 354980"/>
                <a:gd name="connsiteX6" fmla="*/ 279860 w 359656"/>
                <a:gd name="connsiteY6" fmla="*/ 227417 h 354980"/>
                <a:gd name="connsiteX7" fmla="*/ 196028 w 359656"/>
                <a:gd name="connsiteY7" fmla="*/ 303814 h 354980"/>
                <a:gd name="connsiteX8" fmla="*/ 174076 w 359656"/>
                <a:gd name="connsiteY8" fmla="*/ 308760 h 354980"/>
                <a:gd name="connsiteX9" fmla="*/ 112857 w 359656"/>
                <a:gd name="connsiteY9" fmla="*/ 260068 h 354980"/>
                <a:gd name="connsiteX10" fmla="*/ 49723 w 359656"/>
                <a:gd name="connsiteY10" fmla="*/ 188375 h 354980"/>
                <a:gd name="connsiteX11" fmla="*/ 46498 w 359656"/>
                <a:gd name="connsiteY11" fmla="*/ 175508 h 354980"/>
                <a:gd name="connsiteX12" fmla="*/ 60608 w 359656"/>
                <a:gd name="connsiteY12" fmla="*/ 151744 h 354980"/>
                <a:gd name="connsiteX13" fmla="*/ 131481 w 359656"/>
                <a:gd name="connsiteY13" fmla="*/ 78302 h 354980"/>
                <a:gd name="connsiteX14" fmla="*/ 134061 w 359656"/>
                <a:gd name="connsiteY14" fmla="*/ 75900 h 354980"/>
                <a:gd name="connsiteX15" fmla="*/ 167140 w 359656"/>
                <a:gd name="connsiteY15" fmla="*/ 49995 h 354980"/>
                <a:gd name="connsiteX16" fmla="*/ 201956 w 359656"/>
                <a:gd name="connsiteY16" fmla="*/ 22844 h 354980"/>
                <a:gd name="connsiteX17" fmla="*/ 188510 w 359656"/>
                <a:gd name="connsiteY17" fmla="*/ 3792 h 354980"/>
                <a:gd name="connsiteX18" fmla="*/ 182987 w 359656"/>
                <a:gd name="connsiteY18" fmla="*/ 631 h 354980"/>
                <a:gd name="connsiteX19" fmla="*/ 171508 w 359656"/>
                <a:gd name="connsiteY19" fmla="*/ 3452 h 354980"/>
                <a:gd name="connsiteX20" fmla="*/ 147170 w 359656"/>
                <a:gd name="connsiteY20" fmla="*/ 35142 h 354980"/>
                <a:gd name="connsiteX21" fmla="*/ 11516 w 359656"/>
                <a:gd name="connsiteY21" fmla="*/ 163226 h 354980"/>
                <a:gd name="connsiteX22" fmla="*/ 374 w 359656"/>
                <a:gd name="connsiteY22" fmla="*/ 174511 h 354980"/>
                <a:gd name="connsiteX23" fmla="*/ 4319 w 359656"/>
                <a:gd name="connsiteY23" fmla="*/ 185799 h 354980"/>
                <a:gd name="connsiteX24" fmla="*/ 117637 w 359656"/>
                <a:gd name="connsiteY24" fmla="*/ 284264 h 354980"/>
                <a:gd name="connsiteX25" fmla="*/ 134643 w 359656"/>
                <a:gd name="connsiteY25" fmla="*/ 303058 h 354980"/>
                <a:gd name="connsiteX26" fmla="*/ 165735 w 359656"/>
                <a:gd name="connsiteY26" fmla="*/ 344248 h 354980"/>
                <a:gd name="connsiteX27" fmla="*/ 173657 w 359656"/>
                <a:gd name="connsiteY27" fmla="*/ 353729 h 354980"/>
                <a:gd name="connsiteX28" fmla="*/ 184961 w 359656"/>
                <a:gd name="connsiteY28" fmla="*/ 353729 h 354980"/>
                <a:gd name="connsiteX29" fmla="*/ 188325 w 359656"/>
                <a:gd name="connsiteY29" fmla="*/ 350350 h 354980"/>
                <a:gd name="connsiteX30" fmla="*/ 342255 w 359656"/>
                <a:gd name="connsiteY30" fmla="*/ 195133 h 354980"/>
                <a:gd name="connsiteX31" fmla="*/ 359656 w 359656"/>
                <a:gd name="connsiteY31" fmla="*/ 178052 h 354980"/>
                <a:gd name="connsiteX32" fmla="*/ 352708 w 359656"/>
                <a:gd name="connsiteY32" fmla="*/ 166581 h 354980"/>
                <a:gd name="connsiteX33" fmla="*/ 351739 w 359656"/>
                <a:gd name="connsiteY33" fmla="*/ 166423 h 354980"/>
                <a:gd name="connsiteX34" fmla="*/ 266166 w 359656"/>
                <a:gd name="connsiteY34" fmla="*/ 95688 h 354980"/>
                <a:gd name="connsiteX35" fmla="*/ 236621 w 359656"/>
                <a:gd name="connsiteY35" fmla="*/ 64829 h 354980"/>
                <a:gd name="connsiteX36" fmla="*/ 201956 w 359656"/>
                <a:gd name="connsiteY36" fmla="*/ 22844 h 354980"/>
                <a:gd name="connsiteX37" fmla="*/ 171504 w 359656"/>
                <a:gd name="connsiteY37" fmla="*/ 57268 h 354980"/>
                <a:gd name="connsiteX38" fmla="*/ 203950 w 359656"/>
                <a:gd name="connsiteY38" fmla="*/ 67168 h 354980"/>
                <a:gd name="connsiteX39" fmla="*/ 300812 w 359656"/>
                <a:gd name="connsiteY39" fmla="*/ 167812 h 354980"/>
                <a:gd name="connsiteX40" fmla="*/ 302643 w 359656"/>
                <a:gd name="connsiteY40" fmla="*/ 185807 h 354980"/>
                <a:gd name="connsiteX41" fmla="*/ 278040 w 359656"/>
                <a:gd name="connsiteY41" fmla="*/ 217925 h 354980"/>
                <a:gd name="connsiteX42" fmla="*/ 278040 w 359656"/>
                <a:gd name="connsiteY42" fmla="*/ 218498 h 354980"/>
                <a:gd name="connsiteX43" fmla="*/ 208892 w 359656"/>
                <a:gd name="connsiteY43" fmla="*/ 284683 h 354980"/>
                <a:gd name="connsiteX44" fmla="*/ 170274 w 359656"/>
                <a:gd name="connsiteY44" fmla="*/ 298112 h 354980"/>
                <a:gd name="connsiteX45" fmla="*/ 72478 w 359656"/>
                <a:gd name="connsiteY45" fmla="*/ 205769 h 354980"/>
                <a:gd name="connsiteX46" fmla="*/ 56651 w 359656"/>
                <a:gd name="connsiteY46" fmla="*/ 183417 h 354980"/>
                <a:gd name="connsiteX47" fmla="*/ 68288 w 359656"/>
                <a:gd name="connsiteY47" fmla="*/ 154699 h 354980"/>
                <a:gd name="connsiteX48" fmla="*/ 171504 w 359656"/>
                <a:gd name="connsiteY48" fmla="*/ 57268 h 354980"/>
                <a:gd name="connsiteX49" fmla="*/ 179173 w 359656"/>
                <a:gd name="connsiteY49" fmla="*/ 81020 h 354980"/>
                <a:gd name="connsiteX50" fmla="*/ 175885 w 359656"/>
                <a:gd name="connsiteY50" fmla="*/ 91581 h 354980"/>
                <a:gd name="connsiteX51" fmla="*/ 159377 w 359656"/>
                <a:gd name="connsiteY51" fmla="*/ 138860 h 354980"/>
                <a:gd name="connsiteX52" fmla="*/ 172691 w 359656"/>
                <a:gd name="connsiteY52" fmla="*/ 139284 h 354980"/>
                <a:gd name="connsiteX53" fmla="*/ 172691 w 359656"/>
                <a:gd name="connsiteY53" fmla="*/ 139671 h 354980"/>
                <a:gd name="connsiteX54" fmla="*/ 170278 w 359656"/>
                <a:gd name="connsiteY54" fmla="*/ 193147 h 354980"/>
                <a:gd name="connsiteX55" fmla="*/ 170689 w 359656"/>
                <a:gd name="connsiteY55" fmla="*/ 193713 h 354980"/>
                <a:gd name="connsiteX56" fmla="*/ 187941 w 359656"/>
                <a:gd name="connsiteY56" fmla="*/ 193571 h 354980"/>
                <a:gd name="connsiteX57" fmla="*/ 187941 w 359656"/>
                <a:gd name="connsiteY57" fmla="*/ 192728 h 354980"/>
                <a:gd name="connsiteX58" fmla="*/ 185788 w 359656"/>
                <a:gd name="connsiteY58" fmla="*/ 140862 h 354980"/>
                <a:gd name="connsiteX59" fmla="*/ 186109 w 359656"/>
                <a:gd name="connsiteY59" fmla="*/ 139110 h 354980"/>
                <a:gd name="connsiteX60" fmla="*/ 200638 w 359656"/>
                <a:gd name="connsiteY60" fmla="*/ 138864 h 354980"/>
                <a:gd name="connsiteX61" fmla="*/ 179604 w 359656"/>
                <a:gd name="connsiteY61" fmla="*/ 81024 h 354980"/>
                <a:gd name="connsiteX62" fmla="*/ 179173 w 359656"/>
                <a:gd name="connsiteY62" fmla="*/ 81024 h 354980"/>
                <a:gd name="connsiteX63" fmla="*/ 122998 w 359656"/>
                <a:gd name="connsiteY63" fmla="*/ 155099 h 354980"/>
                <a:gd name="connsiteX64" fmla="*/ 101624 w 359656"/>
                <a:gd name="connsiteY64" fmla="*/ 179453 h 354980"/>
                <a:gd name="connsiteX65" fmla="*/ 117055 w 359656"/>
                <a:gd name="connsiteY65" fmla="*/ 193717 h 354980"/>
                <a:gd name="connsiteX66" fmla="*/ 228138 w 359656"/>
                <a:gd name="connsiteY66" fmla="*/ 197875 h 354980"/>
                <a:gd name="connsiteX67" fmla="*/ 249753 w 359656"/>
                <a:gd name="connsiteY67" fmla="*/ 179310 h 354980"/>
                <a:gd name="connsiteX68" fmla="*/ 233907 w 359656"/>
                <a:gd name="connsiteY68" fmla="*/ 161877 h 354980"/>
                <a:gd name="connsiteX69" fmla="*/ 233907 w 359656"/>
                <a:gd name="connsiteY69" fmla="*/ 161469 h 354980"/>
                <a:gd name="connsiteX70" fmla="*/ 241223 w 359656"/>
                <a:gd name="connsiteY70" fmla="*/ 159495 h 354980"/>
                <a:gd name="connsiteX71" fmla="*/ 241223 w 359656"/>
                <a:gd name="connsiteY71" fmla="*/ 159261 h 354980"/>
                <a:gd name="connsiteX72" fmla="*/ 207155 w 359656"/>
                <a:gd name="connsiteY72" fmla="*/ 151170 h 354980"/>
                <a:gd name="connsiteX73" fmla="*/ 212690 w 359656"/>
                <a:gd name="connsiteY73" fmla="*/ 166439 h 354980"/>
                <a:gd name="connsiteX74" fmla="*/ 223180 w 359656"/>
                <a:gd name="connsiteY74" fmla="*/ 164045 h 354980"/>
                <a:gd name="connsiteX75" fmla="*/ 238441 w 359656"/>
                <a:gd name="connsiteY75" fmla="*/ 177071 h 354980"/>
                <a:gd name="connsiteX76" fmla="*/ 226721 w 359656"/>
                <a:gd name="connsiteY76" fmla="*/ 190195 h 354980"/>
                <a:gd name="connsiteX77" fmla="*/ 146169 w 359656"/>
                <a:gd name="connsiteY77" fmla="*/ 193313 h 354980"/>
                <a:gd name="connsiteX78" fmla="*/ 127367 w 359656"/>
                <a:gd name="connsiteY78" fmla="*/ 178717 h 354980"/>
                <a:gd name="connsiteX79" fmla="*/ 157244 w 359656"/>
                <a:gd name="connsiteY79" fmla="*/ 160899 h 354980"/>
                <a:gd name="connsiteX80" fmla="*/ 140008 w 359656"/>
                <a:gd name="connsiteY80" fmla="*/ 149753 h 354980"/>
                <a:gd name="connsiteX81" fmla="*/ 122998 w 359656"/>
                <a:gd name="connsiteY81" fmla="*/ 155099 h 354980"/>
                <a:gd name="connsiteX82" fmla="*/ 169941 w 359656"/>
                <a:gd name="connsiteY82" fmla="*/ 208424 h 354980"/>
                <a:gd name="connsiteX83" fmla="*/ 167310 w 359656"/>
                <a:gd name="connsiteY83" fmla="*/ 264029 h 354980"/>
                <a:gd name="connsiteX84" fmla="*/ 191324 w 359656"/>
                <a:gd name="connsiteY84" fmla="*/ 264199 h 354980"/>
                <a:gd name="connsiteX85" fmla="*/ 188930 w 359656"/>
                <a:gd name="connsiteY85" fmla="*/ 211127 h 354980"/>
                <a:gd name="connsiteX86" fmla="*/ 188507 w 359656"/>
                <a:gd name="connsiteY86" fmla="*/ 208602 h 354980"/>
                <a:gd name="connsiteX87" fmla="*/ 169941 w 359656"/>
                <a:gd name="connsiteY87" fmla="*/ 208424 h 354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359656" h="354980">
                  <a:moveTo>
                    <a:pt x="167140" y="49995"/>
                  </a:moveTo>
                  <a:cubicBezTo>
                    <a:pt x="179014" y="40748"/>
                    <a:pt x="193959" y="48428"/>
                    <a:pt x="203950" y="56924"/>
                  </a:cubicBezTo>
                  <a:cubicBezTo>
                    <a:pt x="214415" y="64928"/>
                    <a:pt x="225312" y="73985"/>
                    <a:pt x="234884" y="83252"/>
                  </a:cubicBezTo>
                  <a:lnTo>
                    <a:pt x="236621" y="84249"/>
                  </a:lnTo>
                  <a:cubicBezTo>
                    <a:pt x="263111" y="108828"/>
                    <a:pt x="287715" y="136146"/>
                    <a:pt x="307930" y="165030"/>
                  </a:cubicBezTo>
                  <a:cubicBezTo>
                    <a:pt x="311206" y="170055"/>
                    <a:pt x="314102" y="175749"/>
                    <a:pt x="312274" y="182424"/>
                  </a:cubicBezTo>
                  <a:cubicBezTo>
                    <a:pt x="305528" y="199272"/>
                    <a:pt x="291841" y="212706"/>
                    <a:pt x="279860" y="227417"/>
                  </a:cubicBezTo>
                  <a:cubicBezTo>
                    <a:pt x="253951" y="255304"/>
                    <a:pt x="226626" y="282289"/>
                    <a:pt x="196028" y="303814"/>
                  </a:cubicBezTo>
                  <a:cubicBezTo>
                    <a:pt x="189836" y="308194"/>
                    <a:pt x="181491" y="312234"/>
                    <a:pt x="174076" y="308760"/>
                  </a:cubicBezTo>
                  <a:cubicBezTo>
                    <a:pt x="151554" y="296973"/>
                    <a:pt x="132562" y="277664"/>
                    <a:pt x="112857" y="260068"/>
                  </a:cubicBezTo>
                  <a:cubicBezTo>
                    <a:pt x="89995" y="238868"/>
                    <a:pt x="67050" y="214193"/>
                    <a:pt x="49723" y="188375"/>
                  </a:cubicBezTo>
                  <a:cubicBezTo>
                    <a:pt x="47151" y="184747"/>
                    <a:pt x="46427" y="180284"/>
                    <a:pt x="46498" y="175508"/>
                  </a:cubicBezTo>
                  <a:cubicBezTo>
                    <a:pt x="48730" y="166589"/>
                    <a:pt x="54827" y="159254"/>
                    <a:pt x="60608" y="151744"/>
                  </a:cubicBezTo>
                  <a:cubicBezTo>
                    <a:pt x="81080" y="125657"/>
                    <a:pt x="106158" y="100907"/>
                    <a:pt x="131481" y="78302"/>
                  </a:cubicBezTo>
                  <a:cubicBezTo>
                    <a:pt x="132063" y="77724"/>
                    <a:pt x="133147" y="76486"/>
                    <a:pt x="134061" y="75900"/>
                  </a:cubicBezTo>
                  <a:cubicBezTo>
                    <a:pt x="144943" y="66499"/>
                    <a:pt x="155748" y="58170"/>
                    <a:pt x="167140" y="49995"/>
                  </a:cubicBezTo>
                  <a:moveTo>
                    <a:pt x="201956" y="22844"/>
                  </a:moveTo>
                  <a:lnTo>
                    <a:pt x="188510" y="3792"/>
                  </a:lnTo>
                  <a:cubicBezTo>
                    <a:pt x="186861" y="2783"/>
                    <a:pt x="184807" y="1121"/>
                    <a:pt x="182987" y="631"/>
                  </a:cubicBezTo>
                  <a:cubicBezTo>
                    <a:pt x="179018" y="-1087"/>
                    <a:pt x="174741" y="987"/>
                    <a:pt x="171508" y="3452"/>
                  </a:cubicBezTo>
                  <a:lnTo>
                    <a:pt x="147170" y="35142"/>
                  </a:lnTo>
                  <a:cubicBezTo>
                    <a:pt x="108141" y="83481"/>
                    <a:pt x="61934" y="128628"/>
                    <a:pt x="11516" y="163226"/>
                  </a:cubicBezTo>
                  <a:cubicBezTo>
                    <a:pt x="7536" y="166340"/>
                    <a:pt x="1605" y="169379"/>
                    <a:pt x="374" y="174511"/>
                  </a:cubicBezTo>
                  <a:cubicBezTo>
                    <a:pt x="-951" y="179128"/>
                    <a:pt x="1454" y="182935"/>
                    <a:pt x="4319" y="185799"/>
                  </a:cubicBezTo>
                  <a:cubicBezTo>
                    <a:pt x="44686" y="213612"/>
                    <a:pt x="83284" y="246619"/>
                    <a:pt x="117637" y="284264"/>
                  </a:cubicBezTo>
                  <a:cubicBezTo>
                    <a:pt x="123734" y="290670"/>
                    <a:pt x="128680" y="297044"/>
                    <a:pt x="134643" y="303058"/>
                  </a:cubicBezTo>
                  <a:cubicBezTo>
                    <a:pt x="144689" y="316428"/>
                    <a:pt x="156496" y="329897"/>
                    <a:pt x="165735" y="344248"/>
                  </a:cubicBezTo>
                  <a:cubicBezTo>
                    <a:pt x="168628" y="347279"/>
                    <a:pt x="169130" y="352253"/>
                    <a:pt x="173657" y="353729"/>
                  </a:cubicBezTo>
                  <a:cubicBezTo>
                    <a:pt x="177202" y="354955"/>
                    <a:pt x="181578" y="355790"/>
                    <a:pt x="184961" y="353729"/>
                  </a:cubicBezTo>
                  <a:lnTo>
                    <a:pt x="188325" y="350350"/>
                  </a:lnTo>
                  <a:cubicBezTo>
                    <a:pt x="230096" y="291180"/>
                    <a:pt x="283069" y="238041"/>
                    <a:pt x="342255" y="195133"/>
                  </a:cubicBezTo>
                  <a:cubicBezTo>
                    <a:pt x="348182" y="189843"/>
                    <a:pt x="359490" y="187873"/>
                    <a:pt x="359656" y="178052"/>
                  </a:cubicBezTo>
                  <a:cubicBezTo>
                    <a:pt x="359233" y="173522"/>
                    <a:pt x="356598" y="169062"/>
                    <a:pt x="352708" y="166581"/>
                  </a:cubicBezTo>
                  <a:lnTo>
                    <a:pt x="351739" y="166423"/>
                  </a:lnTo>
                  <a:cubicBezTo>
                    <a:pt x="321280" y="145702"/>
                    <a:pt x="292906" y="122274"/>
                    <a:pt x="266166" y="95688"/>
                  </a:cubicBezTo>
                  <a:lnTo>
                    <a:pt x="236621" y="64829"/>
                  </a:lnTo>
                  <a:cubicBezTo>
                    <a:pt x="224652" y="51562"/>
                    <a:pt x="213019" y="36867"/>
                    <a:pt x="201956" y="22844"/>
                  </a:cubicBezTo>
                  <a:moveTo>
                    <a:pt x="171504" y="57268"/>
                  </a:moveTo>
                  <a:cubicBezTo>
                    <a:pt x="183648" y="48994"/>
                    <a:pt x="194541" y="60556"/>
                    <a:pt x="203950" y="67168"/>
                  </a:cubicBezTo>
                  <a:cubicBezTo>
                    <a:pt x="240332" y="96448"/>
                    <a:pt x="274657" y="129965"/>
                    <a:pt x="300812" y="167812"/>
                  </a:cubicBezTo>
                  <a:cubicBezTo>
                    <a:pt x="304111" y="172699"/>
                    <a:pt x="305603" y="180284"/>
                    <a:pt x="302643" y="185807"/>
                  </a:cubicBezTo>
                  <a:cubicBezTo>
                    <a:pt x="295858" y="197124"/>
                    <a:pt x="286713" y="207447"/>
                    <a:pt x="278040" y="217925"/>
                  </a:cubicBezTo>
                  <a:lnTo>
                    <a:pt x="278040" y="218498"/>
                  </a:lnTo>
                  <a:cubicBezTo>
                    <a:pt x="256413" y="241523"/>
                    <a:pt x="233570" y="265188"/>
                    <a:pt x="208892" y="284683"/>
                  </a:cubicBezTo>
                  <a:cubicBezTo>
                    <a:pt x="196847" y="292019"/>
                    <a:pt x="185792" y="308028"/>
                    <a:pt x="170274" y="298112"/>
                  </a:cubicBezTo>
                  <a:cubicBezTo>
                    <a:pt x="134944" y="272294"/>
                    <a:pt x="101137" y="240193"/>
                    <a:pt x="72478" y="205769"/>
                  </a:cubicBezTo>
                  <a:cubicBezTo>
                    <a:pt x="67619" y="198204"/>
                    <a:pt x="60030" y="192004"/>
                    <a:pt x="56651" y="183417"/>
                  </a:cubicBezTo>
                  <a:cubicBezTo>
                    <a:pt x="51931" y="171796"/>
                    <a:pt x="62333" y="163452"/>
                    <a:pt x="68288" y="154699"/>
                  </a:cubicBezTo>
                  <a:cubicBezTo>
                    <a:pt x="97505" y="118657"/>
                    <a:pt x="133796" y="83315"/>
                    <a:pt x="171504" y="57268"/>
                  </a:cubicBezTo>
                  <a:moveTo>
                    <a:pt x="179173" y="81020"/>
                  </a:moveTo>
                  <a:lnTo>
                    <a:pt x="175885" y="91581"/>
                  </a:lnTo>
                  <a:lnTo>
                    <a:pt x="159377" y="138860"/>
                  </a:lnTo>
                  <a:cubicBezTo>
                    <a:pt x="163512" y="139284"/>
                    <a:pt x="168628" y="138860"/>
                    <a:pt x="172691" y="139284"/>
                  </a:cubicBezTo>
                  <a:lnTo>
                    <a:pt x="172691" y="139671"/>
                  </a:lnTo>
                  <a:lnTo>
                    <a:pt x="170278" y="193147"/>
                  </a:lnTo>
                  <a:lnTo>
                    <a:pt x="170689" y="193713"/>
                  </a:lnTo>
                  <a:cubicBezTo>
                    <a:pt x="175971" y="194227"/>
                    <a:pt x="182564" y="194493"/>
                    <a:pt x="187941" y="193571"/>
                  </a:cubicBezTo>
                  <a:lnTo>
                    <a:pt x="187941" y="192728"/>
                  </a:lnTo>
                  <a:lnTo>
                    <a:pt x="185788" y="140862"/>
                  </a:lnTo>
                  <a:lnTo>
                    <a:pt x="186109" y="139110"/>
                  </a:lnTo>
                  <a:lnTo>
                    <a:pt x="200638" y="138864"/>
                  </a:lnTo>
                  <a:cubicBezTo>
                    <a:pt x="193389" y="119729"/>
                    <a:pt x="186366" y="100397"/>
                    <a:pt x="179604" y="81024"/>
                  </a:cubicBezTo>
                  <a:lnTo>
                    <a:pt x="179173" y="81024"/>
                  </a:lnTo>
                  <a:close/>
                  <a:moveTo>
                    <a:pt x="122998" y="155099"/>
                  </a:moveTo>
                  <a:cubicBezTo>
                    <a:pt x="113743" y="159740"/>
                    <a:pt x="100124" y="166752"/>
                    <a:pt x="101624" y="179453"/>
                  </a:cubicBezTo>
                  <a:cubicBezTo>
                    <a:pt x="103610" y="186381"/>
                    <a:pt x="111112" y="190864"/>
                    <a:pt x="117055" y="193717"/>
                  </a:cubicBezTo>
                  <a:cubicBezTo>
                    <a:pt x="149889" y="208175"/>
                    <a:pt x="193472" y="208674"/>
                    <a:pt x="228138" y="197875"/>
                  </a:cubicBezTo>
                  <a:cubicBezTo>
                    <a:pt x="236692" y="194579"/>
                    <a:pt x="248179" y="189792"/>
                    <a:pt x="249753" y="179310"/>
                  </a:cubicBezTo>
                  <a:cubicBezTo>
                    <a:pt x="249658" y="170649"/>
                    <a:pt x="240495" y="165193"/>
                    <a:pt x="233907" y="161877"/>
                  </a:cubicBezTo>
                  <a:lnTo>
                    <a:pt x="233907" y="161469"/>
                  </a:lnTo>
                  <a:cubicBezTo>
                    <a:pt x="236201" y="160559"/>
                    <a:pt x="238845" y="159744"/>
                    <a:pt x="241223" y="159495"/>
                  </a:cubicBezTo>
                  <a:lnTo>
                    <a:pt x="241223" y="159261"/>
                  </a:lnTo>
                  <a:cubicBezTo>
                    <a:pt x="229610" y="157184"/>
                    <a:pt x="218404" y="154145"/>
                    <a:pt x="207155" y="151170"/>
                  </a:cubicBezTo>
                  <a:cubicBezTo>
                    <a:pt x="209323" y="156108"/>
                    <a:pt x="210886" y="161311"/>
                    <a:pt x="212690" y="166439"/>
                  </a:cubicBezTo>
                  <a:cubicBezTo>
                    <a:pt x="216069" y="165363"/>
                    <a:pt x="219536" y="164540"/>
                    <a:pt x="223180" y="164045"/>
                  </a:cubicBezTo>
                  <a:cubicBezTo>
                    <a:pt x="229111" y="166348"/>
                    <a:pt x="237602" y="169656"/>
                    <a:pt x="238441" y="177071"/>
                  </a:cubicBezTo>
                  <a:cubicBezTo>
                    <a:pt x="239102" y="183999"/>
                    <a:pt x="231517" y="187382"/>
                    <a:pt x="226721" y="190195"/>
                  </a:cubicBezTo>
                  <a:cubicBezTo>
                    <a:pt x="201299" y="199446"/>
                    <a:pt x="172691" y="200348"/>
                    <a:pt x="146169" y="193313"/>
                  </a:cubicBezTo>
                  <a:cubicBezTo>
                    <a:pt x="138849" y="191007"/>
                    <a:pt x="128273" y="188043"/>
                    <a:pt x="127367" y="178717"/>
                  </a:cubicBezTo>
                  <a:cubicBezTo>
                    <a:pt x="132566" y="166439"/>
                    <a:pt x="146011" y="163883"/>
                    <a:pt x="157244" y="160899"/>
                  </a:cubicBezTo>
                  <a:cubicBezTo>
                    <a:pt x="151475" y="157180"/>
                    <a:pt x="145603" y="153888"/>
                    <a:pt x="140008" y="149753"/>
                  </a:cubicBezTo>
                  <a:cubicBezTo>
                    <a:pt x="133966" y="150082"/>
                    <a:pt x="128443" y="152725"/>
                    <a:pt x="122998" y="155099"/>
                  </a:cubicBezTo>
                  <a:moveTo>
                    <a:pt x="169941" y="208424"/>
                  </a:moveTo>
                  <a:cubicBezTo>
                    <a:pt x="168952" y="227417"/>
                    <a:pt x="168711" y="244989"/>
                    <a:pt x="167310" y="264029"/>
                  </a:cubicBezTo>
                  <a:cubicBezTo>
                    <a:pt x="174824" y="264709"/>
                    <a:pt x="183307" y="265366"/>
                    <a:pt x="191324" y="264199"/>
                  </a:cubicBezTo>
                  <a:lnTo>
                    <a:pt x="188930" y="211127"/>
                  </a:lnTo>
                  <a:lnTo>
                    <a:pt x="188507" y="208602"/>
                  </a:lnTo>
                  <a:cubicBezTo>
                    <a:pt x="182405" y="208844"/>
                    <a:pt x="176628" y="209085"/>
                    <a:pt x="169941" y="208424"/>
                  </a:cubicBezTo>
                </a:path>
              </a:pathLst>
            </a:custGeom>
            <a:solidFill>
              <a:srgbClr val="0F7BB3"/>
            </a:solidFill>
            <a:ln w="3948"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52B7AE36-102C-B101-13FD-454A979C65E2}"/>
                </a:ext>
              </a:extLst>
            </p:cNvPr>
            <p:cNvSpPr/>
            <p:nvPr/>
          </p:nvSpPr>
          <p:spPr>
            <a:xfrm>
              <a:off x="2302550" y="875622"/>
              <a:ext cx="25066" cy="25006"/>
            </a:xfrm>
            <a:custGeom>
              <a:avLst/>
              <a:gdLst>
                <a:gd name="connsiteX0" fmla="*/ 12547 w 25066"/>
                <a:gd name="connsiteY0" fmla="*/ 0 h 25006"/>
                <a:gd name="connsiteX1" fmla="*/ 0 w 25066"/>
                <a:gd name="connsiteY1" fmla="*/ 12484 h 25006"/>
                <a:gd name="connsiteX2" fmla="*/ 12547 w 25066"/>
                <a:gd name="connsiteY2" fmla="*/ 25007 h 25006"/>
                <a:gd name="connsiteX3" fmla="*/ 25066 w 25066"/>
                <a:gd name="connsiteY3" fmla="*/ 12484 h 25006"/>
                <a:gd name="connsiteX4" fmla="*/ 12547 w 25066"/>
                <a:gd name="connsiteY4" fmla="*/ 0 h 25006"/>
                <a:gd name="connsiteX5" fmla="*/ 12547 w 25066"/>
                <a:gd name="connsiteY5" fmla="*/ 22110 h 25006"/>
                <a:gd name="connsiteX6" fmla="*/ 12547 w 25066"/>
                <a:gd name="connsiteY6" fmla="*/ 22067 h 25006"/>
                <a:gd name="connsiteX7" fmla="*/ 3601 w 25066"/>
                <a:gd name="connsiteY7" fmla="*/ 12480 h 25006"/>
                <a:gd name="connsiteX8" fmla="*/ 12547 w 25066"/>
                <a:gd name="connsiteY8" fmla="*/ 2908 h 25006"/>
                <a:gd name="connsiteX9" fmla="*/ 21509 w 25066"/>
                <a:gd name="connsiteY9" fmla="*/ 12480 h 25006"/>
                <a:gd name="connsiteX10" fmla="*/ 12547 w 25066"/>
                <a:gd name="connsiteY10" fmla="*/ 22110 h 25006"/>
                <a:gd name="connsiteX11" fmla="*/ 18142 w 25066"/>
                <a:gd name="connsiteY11" fmla="*/ 9817 h 25006"/>
                <a:gd name="connsiteX12" fmla="*/ 12622 w 25066"/>
                <a:gd name="connsiteY12" fmla="*/ 5765 h 25006"/>
                <a:gd name="connsiteX13" fmla="*/ 7597 w 25066"/>
                <a:gd name="connsiteY13" fmla="*/ 5765 h 25006"/>
                <a:gd name="connsiteX14" fmla="*/ 7597 w 25066"/>
                <a:gd name="connsiteY14" fmla="*/ 19214 h 25006"/>
                <a:gd name="connsiteX15" fmla="*/ 10474 w 25066"/>
                <a:gd name="connsiteY15" fmla="*/ 19214 h 25006"/>
                <a:gd name="connsiteX16" fmla="*/ 10474 w 25066"/>
                <a:gd name="connsiteY16" fmla="*/ 13560 h 25006"/>
                <a:gd name="connsiteX17" fmla="*/ 11843 w 25066"/>
                <a:gd name="connsiteY17" fmla="*/ 13560 h 25006"/>
                <a:gd name="connsiteX18" fmla="*/ 14941 w 25066"/>
                <a:gd name="connsiteY18" fmla="*/ 19214 h 25006"/>
                <a:gd name="connsiteX19" fmla="*/ 18371 w 25066"/>
                <a:gd name="connsiteY19" fmla="*/ 19214 h 25006"/>
                <a:gd name="connsiteX20" fmla="*/ 14905 w 25066"/>
                <a:gd name="connsiteY20" fmla="*/ 13311 h 25006"/>
                <a:gd name="connsiteX21" fmla="*/ 18142 w 25066"/>
                <a:gd name="connsiteY21" fmla="*/ 9817 h 25006"/>
                <a:gd name="connsiteX22" fmla="*/ 13034 w 25066"/>
                <a:gd name="connsiteY22" fmla="*/ 11273 h 25006"/>
                <a:gd name="connsiteX23" fmla="*/ 10470 w 25066"/>
                <a:gd name="connsiteY23" fmla="*/ 11273 h 25006"/>
                <a:gd name="connsiteX24" fmla="*/ 10470 w 25066"/>
                <a:gd name="connsiteY24" fmla="*/ 8024 h 25006"/>
                <a:gd name="connsiteX25" fmla="*/ 12496 w 25066"/>
                <a:gd name="connsiteY25" fmla="*/ 8024 h 25006"/>
                <a:gd name="connsiteX26" fmla="*/ 15079 w 25066"/>
                <a:gd name="connsiteY26" fmla="*/ 9532 h 25006"/>
                <a:gd name="connsiteX27" fmla="*/ 13034 w 25066"/>
                <a:gd name="connsiteY27" fmla="*/ 11273 h 2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5066" h="25006">
                  <a:moveTo>
                    <a:pt x="12547" y="0"/>
                  </a:moveTo>
                  <a:cubicBezTo>
                    <a:pt x="5908" y="0"/>
                    <a:pt x="0" y="4602"/>
                    <a:pt x="0" y="12484"/>
                  </a:cubicBezTo>
                  <a:cubicBezTo>
                    <a:pt x="0" y="20389"/>
                    <a:pt x="5908" y="25007"/>
                    <a:pt x="12547" y="25007"/>
                  </a:cubicBezTo>
                  <a:cubicBezTo>
                    <a:pt x="19147" y="25007"/>
                    <a:pt x="25066" y="20389"/>
                    <a:pt x="25066" y="12484"/>
                  </a:cubicBezTo>
                  <a:cubicBezTo>
                    <a:pt x="25066" y="4598"/>
                    <a:pt x="19151" y="0"/>
                    <a:pt x="12547" y="0"/>
                  </a:cubicBezTo>
                  <a:moveTo>
                    <a:pt x="12547" y="22110"/>
                  </a:moveTo>
                  <a:lnTo>
                    <a:pt x="12547" y="22067"/>
                  </a:lnTo>
                  <a:cubicBezTo>
                    <a:pt x="7593" y="22110"/>
                    <a:pt x="3601" y="18257"/>
                    <a:pt x="3601" y="12480"/>
                  </a:cubicBezTo>
                  <a:cubicBezTo>
                    <a:pt x="3601" y="6734"/>
                    <a:pt x="7597" y="2908"/>
                    <a:pt x="12547" y="2908"/>
                  </a:cubicBezTo>
                  <a:cubicBezTo>
                    <a:pt x="17386" y="2908"/>
                    <a:pt x="21509" y="6734"/>
                    <a:pt x="21509" y="12480"/>
                  </a:cubicBezTo>
                  <a:cubicBezTo>
                    <a:pt x="21509" y="18257"/>
                    <a:pt x="17386" y="22110"/>
                    <a:pt x="12547" y="22110"/>
                  </a:cubicBezTo>
                  <a:moveTo>
                    <a:pt x="18142" y="9817"/>
                  </a:moveTo>
                  <a:cubicBezTo>
                    <a:pt x="18142" y="6738"/>
                    <a:pt x="16104" y="5765"/>
                    <a:pt x="12622" y="5765"/>
                  </a:cubicBezTo>
                  <a:lnTo>
                    <a:pt x="7597" y="5765"/>
                  </a:lnTo>
                  <a:lnTo>
                    <a:pt x="7597" y="19214"/>
                  </a:lnTo>
                  <a:lnTo>
                    <a:pt x="10474" y="19214"/>
                  </a:lnTo>
                  <a:lnTo>
                    <a:pt x="10474" y="13560"/>
                  </a:lnTo>
                  <a:lnTo>
                    <a:pt x="11843" y="13560"/>
                  </a:lnTo>
                  <a:lnTo>
                    <a:pt x="14941" y="19214"/>
                  </a:lnTo>
                  <a:lnTo>
                    <a:pt x="18371" y="19214"/>
                  </a:lnTo>
                  <a:lnTo>
                    <a:pt x="14905" y="13311"/>
                  </a:lnTo>
                  <a:cubicBezTo>
                    <a:pt x="16710" y="13164"/>
                    <a:pt x="18142" y="12282"/>
                    <a:pt x="18142" y="9817"/>
                  </a:cubicBezTo>
                  <a:moveTo>
                    <a:pt x="13034" y="11273"/>
                  </a:moveTo>
                  <a:lnTo>
                    <a:pt x="10470" y="11273"/>
                  </a:lnTo>
                  <a:lnTo>
                    <a:pt x="10470" y="8024"/>
                  </a:lnTo>
                  <a:lnTo>
                    <a:pt x="12496" y="8024"/>
                  </a:lnTo>
                  <a:cubicBezTo>
                    <a:pt x="13596" y="8024"/>
                    <a:pt x="15079" y="8135"/>
                    <a:pt x="15079" y="9532"/>
                  </a:cubicBezTo>
                  <a:cubicBezTo>
                    <a:pt x="15083" y="11008"/>
                    <a:pt x="14323" y="11273"/>
                    <a:pt x="13034" y="11273"/>
                  </a:cubicBezTo>
                </a:path>
              </a:pathLst>
            </a:custGeom>
            <a:solidFill>
              <a:srgbClr val="0F7BB3"/>
            </a:solidFill>
            <a:ln w="3948" cap="flat">
              <a:noFill/>
              <a:prstDash val="solid"/>
              <a:miter/>
            </a:ln>
          </p:spPr>
          <p:txBody>
            <a:bodyPr rtlCol="0" anchor="ctr"/>
            <a:lstStyle/>
            <a:p>
              <a:endParaRPr lang="en-US"/>
            </a:p>
          </p:txBody>
        </p:sp>
      </p:grpSp>
      <p:sp>
        <p:nvSpPr>
          <p:cNvPr id="111" name="Freeform: Shape 110">
            <a:extLst>
              <a:ext uri="{FF2B5EF4-FFF2-40B4-BE49-F238E27FC236}">
                <a16:creationId xmlns:a16="http://schemas.microsoft.com/office/drawing/2014/main" id="{6BDD3D7F-9FE8-C171-5039-8EC21C008DB3}"/>
              </a:ext>
            </a:extLst>
          </p:cNvPr>
          <p:cNvSpPr/>
          <p:nvPr/>
        </p:nvSpPr>
        <p:spPr>
          <a:xfrm>
            <a:off x="1886899" y="513609"/>
            <a:ext cx="3956" cy="482725"/>
          </a:xfrm>
          <a:custGeom>
            <a:avLst/>
            <a:gdLst>
              <a:gd name="connsiteX0" fmla="*/ 0 w 3956"/>
              <a:gd name="connsiteY0" fmla="*/ 0 h 482725"/>
              <a:gd name="connsiteX1" fmla="*/ 0 w 3956"/>
              <a:gd name="connsiteY1" fmla="*/ 482726 h 482725"/>
            </a:gdLst>
            <a:ahLst/>
            <a:cxnLst>
              <a:cxn ang="0">
                <a:pos x="connsiteX0" y="connsiteY0"/>
              </a:cxn>
              <a:cxn ang="0">
                <a:pos x="connsiteX1" y="connsiteY1"/>
              </a:cxn>
            </a:cxnLst>
            <a:rect l="l" t="t" r="r" b="b"/>
            <a:pathLst>
              <a:path w="3956" h="482725">
                <a:moveTo>
                  <a:pt x="0" y="0"/>
                </a:moveTo>
                <a:lnTo>
                  <a:pt x="0" y="482726"/>
                </a:lnTo>
              </a:path>
            </a:pathLst>
          </a:custGeom>
          <a:ln w="7896" cap="flat">
            <a:solidFill>
              <a:srgbClr val="0F7BB3"/>
            </a:solidFill>
            <a:prstDash val="solid"/>
            <a:miter/>
          </a:ln>
        </p:spPr>
        <p:txBody>
          <a:bodyPr rtlCol="0" anchor="ctr"/>
          <a:lstStyle/>
          <a:p>
            <a:endParaRPr lang="en-US"/>
          </a:p>
        </p:txBody>
      </p:sp>
      <p:pic>
        <p:nvPicPr>
          <p:cNvPr id="202" name="Graphic 201">
            <a:extLst>
              <a:ext uri="{FF2B5EF4-FFF2-40B4-BE49-F238E27FC236}">
                <a16:creationId xmlns:a16="http://schemas.microsoft.com/office/drawing/2014/main" id="{8F63426A-DFCE-7194-0232-D4056D4CB7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42442" y="-324577"/>
            <a:ext cx="2996349" cy="2117373"/>
          </a:xfrm>
          <a:prstGeom prst="rect">
            <a:avLst/>
          </a:prstGeom>
        </p:spPr>
      </p:pic>
    </p:spTree>
    <p:extLst>
      <p:ext uri="{BB962C8B-B14F-4D97-AF65-F5344CB8AC3E}">
        <p14:creationId xmlns:p14="http://schemas.microsoft.com/office/powerpoint/2010/main" val="591634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9" name="object 2">
            <a:extLst>
              <a:ext uri="{FF2B5EF4-FFF2-40B4-BE49-F238E27FC236}">
                <a16:creationId xmlns:a16="http://schemas.microsoft.com/office/drawing/2014/main" id="{C69D80A7-A046-A990-AA6B-6AF82B13003B}"/>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sz="2000" b="1" kern="0" spc="65" dirty="0">
                <a:solidFill>
                  <a:sysClr val="windowText" lastClr="000000"/>
                </a:solidFill>
                <a:latin typeface="Montserrat Medium" pitchFamily="2" charset="0"/>
                <a:cs typeface="Calibri"/>
              </a:rPr>
              <a:t>Table</a:t>
            </a:r>
            <a:r>
              <a:rPr sz="2000" b="1" kern="0" spc="204" dirty="0">
                <a:solidFill>
                  <a:sysClr val="windowText" lastClr="000000"/>
                </a:solidFill>
                <a:latin typeface="Montserrat Medium" pitchFamily="2" charset="0"/>
                <a:cs typeface="Calibri"/>
              </a:rPr>
              <a:t> </a:t>
            </a:r>
            <a:r>
              <a:rPr sz="2000" b="1" kern="0" dirty="0">
                <a:solidFill>
                  <a:sysClr val="windowText" lastClr="000000"/>
                </a:solidFill>
                <a:latin typeface="Montserrat Medium" pitchFamily="2" charset="0"/>
                <a:cs typeface="Calibri"/>
              </a:rPr>
              <a:t>of</a:t>
            </a:r>
            <a:r>
              <a:rPr sz="2000" b="1" kern="0" spc="204" dirty="0">
                <a:solidFill>
                  <a:sysClr val="windowText" lastClr="000000"/>
                </a:solidFill>
                <a:latin typeface="Montserrat Medium" pitchFamily="2" charset="0"/>
                <a:cs typeface="Calibri"/>
              </a:rPr>
              <a:t> </a:t>
            </a:r>
            <a:r>
              <a:rPr sz="2000" b="1" kern="0" spc="45" dirty="0">
                <a:solidFill>
                  <a:sysClr val="windowText" lastClr="000000"/>
                </a:solidFill>
                <a:latin typeface="Montserrat Medium" pitchFamily="2" charset="0"/>
                <a:cs typeface="Calibri"/>
              </a:rPr>
              <a:t>Contents</a:t>
            </a:r>
            <a:endParaRPr sz="2000" kern="0">
              <a:solidFill>
                <a:sysClr val="windowText" lastClr="000000"/>
              </a:solidFill>
              <a:latin typeface="Montserrat Medium" pitchFamily="2" charset="0"/>
              <a:cs typeface="Calibri"/>
            </a:endParaRPr>
          </a:p>
        </p:txBody>
      </p:sp>
      <p:sp>
        <p:nvSpPr>
          <p:cNvPr id="10" name="object 3">
            <a:hlinkClick r:id="rId4" action="ppaction://hlinksldjump"/>
            <a:extLst>
              <a:ext uri="{FF2B5EF4-FFF2-40B4-BE49-F238E27FC236}">
                <a16:creationId xmlns:a16="http://schemas.microsoft.com/office/drawing/2014/main" id="{0358E038-235B-FB60-A083-AC7FA8074D6B}"/>
              </a:ext>
            </a:extLst>
          </p:cNvPr>
          <p:cNvSpPr txBox="1"/>
          <p:nvPr/>
        </p:nvSpPr>
        <p:spPr>
          <a:xfrm>
            <a:off x="701255" y="1956563"/>
            <a:ext cx="2002616"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Introduction</a:t>
            </a:r>
            <a:endParaRPr sz="2000" kern="0" dirty="0">
              <a:solidFill>
                <a:schemeClr val="bg2">
                  <a:lumMod val="75000"/>
                </a:schemeClr>
              </a:solidFill>
              <a:latin typeface="Montserrat Medium" pitchFamily="2" charset="0"/>
              <a:cs typeface="Calibri"/>
            </a:endParaRPr>
          </a:p>
        </p:txBody>
      </p:sp>
      <p:sp>
        <p:nvSpPr>
          <p:cNvPr id="11" name="object 4">
            <a:hlinkClick r:id="rId5" action="ppaction://hlinksldjump"/>
            <a:extLst>
              <a:ext uri="{FF2B5EF4-FFF2-40B4-BE49-F238E27FC236}">
                <a16:creationId xmlns:a16="http://schemas.microsoft.com/office/drawing/2014/main" id="{34F6B4D3-F49B-7D26-4A69-4F2BED37B1DB}"/>
              </a:ext>
            </a:extLst>
          </p:cNvPr>
          <p:cNvSpPr txBox="1"/>
          <p:nvPr/>
        </p:nvSpPr>
        <p:spPr>
          <a:xfrm>
            <a:off x="701255" y="3215681"/>
            <a:ext cx="1227410"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Section</a:t>
            </a:r>
            <a:endParaRPr sz="2000" kern="0" dirty="0">
              <a:solidFill>
                <a:schemeClr val="bg2">
                  <a:lumMod val="75000"/>
                </a:schemeClr>
              </a:solidFill>
              <a:latin typeface="Montserrat Medium" pitchFamily="2" charset="0"/>
              <a:cs typeface="Calibri"/>
            </a:endParaRPr>
          </a:p>
        </p:txBody>
      </p:sp>
      <p:sp>
        <p:nvSpPr>
          <p:cNvPr id="12" name="object 5">
            <a:hlinkClick r:id="rId6" action="ppaction://hlinksldjump"/>
            <a:extLst>
              <a:ext uri="{FF2B5EF4-FFF2-40B4-BE49-F238E27FC236}">
                <a16:creationId xmlns:a16="http://schemas.microsoft.com/office/drawing/2014/main" id="{CF88B8A2-18E6-7621-1E0D-2DB15298D285}"/>
              </a:ext>
            </a:extLst>
          </p:cNvPr>
          <p:cNvSpPr txBox="1"/>
          <p:nvPr/>
        </p:nvSpPr>
        <p:spPr>
          <a:xfrm>
            <a:off x="701255" y="4394125"/>
            <a:ext cx="1911826" cy="319318"/>
          </a:xfrm>
          <a:prstGeom prst="rect">
            <a:avLst/>
          </a:prstGeom>
        </p:spPr>
        <p:txBody>
          <a:bodyPr vert="horz" wrap="square" lIns="0" tIns="11430" rIns="0" bIns="0" rtlCol="0">
            <a:spAutoFit/>
          </a:bodyPr>
          <a:lstStyle/>
          <a:p>
            <a:pPr marL="12700" defTabSz="914400">
              <a:spcBef>
                <a:spcPts val="90"/>
              </a:spcBef>
            </a:pPr>
            <a:r>
              <a:rPr sz="2000" kern="0" spc="-10" dirty="0">
                <a:solidFill>
                  <a:sysClr val="windowText" lastClr="000000"/>
                </a:solidFill>
                <a:latin typeface="Montserrat Medium" pitchFamily="2" charset="0"/>
                <a:cs typeface="Calibri"/>
              </a:rPr>
              <a:t>Conclusions</a:t>
            </a:r>
            <a:endParaRPr sz="2000" kern="0" dirty="0">
              <a:solidFill>
                <a:sysClr val="windowText" lastClr="000000"/>
              </a:solidFill>
              <a:latin typeface="Montserrat Medium" pitchFamily="2" charset="0"/>
              <a:cs typeface="Calibri"/>
            </a:endParaRPr>
          </a:p>
        </p:txBody>
      </p:sp>
    </p:spTree>
    <p:extLst>
      <p:ext uri="{BB962C8B-B14F-4D97-AF65-F5344CB8AC3E}">
        <p14:creationId xmlns:p14="http://schemas.microsoft.com/office/powerpoint/2010/main" val="3681672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2FC95A21-B46A-5182-2C1E-1858172271AC}"/>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Conclusions</a:t>
            </a:r>
            <a:endParaRPr sz="2000" kern="0" dirty="0">
              <a:solidFill>
                <a:sysClr val="windowText" lastClr="000000"/>
              </a:solidFill>
              <a:latin typeface="Montserrat Medium" pitchFamily="2" charset="0"/>
              <a:cs typeface="Calibri"/>
            </a:endParaRPr>
          </a:p>
        </p:txBody>
      </p:sp>
      <p:sp>
        <p:nvSpPr>
          <p:cNvPr id="7" name="object 3">
            <a:extLst>
              <a:ext uri="{FF2B5EF4-FFF2-40B4-BE49-F238E27FC236}">
                <a16:creationId xmlns:a16="http://schemas.microsoft.com/office/drawing/2014/main" id="{97D2560C-5A02-774C-2F6E-21A74CDA0A67}"/>
              </a:ext>
            </a:extLst>
          </p:cNvPr>
          <p:cNvSpPr txBox="1"/>
          <p:nvPr/>
        </p:nvSpPr>
        <p:spPr>
          <a:xfrm>
            <a:off x="657860" y="1906270"/>
            <a:ext cx="7774940" cy="3161250"/>
          </a:xfrm>
          <a:prstGeom prst="rect">
            <a:avLst/>
          </a:prstGeom>
        </p:spPr>
        <p:txBody>
          <a:bodyPr vert="horz" wrap="square" lIns="0" tIns="6985" rIns="0" bIns="0" rtlCol="0">
            <a:spAutoFit/>
          </a:bodyPr>
          <a:lstStyle/>
          <a:p>
            <a:pPr marL="12700" marR="5080" defTabSz="914400">
              <a:lnSpc>
                <a:spcPct val="102600"/>
              </a:lnSpc>
              <a:spcBef>
                <a:spcPts val="55"/>
              </a:spcBef>
            </a:pPr>
            <a:r>
              <a:rPr sz="2000" kern="0" spc="-10" dirty="0">
                <a:solidFill>
                  <a:sysClr val="windowText" lastClr="000000"/>
                </a:solidFill>
                <a:latin typeface="Montserrat Medium" pitchFamily="2" charset="0"/>
                <a:cs typeface="Calibri"/>
              </a:rPr>
              <a:t>Aenean</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velit</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sem,</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viverra</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eu,</a:t>
            </a:r>
            <a:r>
              <a:rPr sz="2000" kern="0" spc="4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tempus</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id,</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rutrum</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id,</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mi.</a:t>
            </a:r>
            <a:r>
              <a:rPr sz="2000" kern="0" spc="1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Nullam</a:t>
            </a:r>
            <a:r>
              <a:rPr sz="2000" kern="0" spc="45"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nec </a:t>
            </a:r>
            <a:r>
              <a:rPr sz="2000" kern="0" dirty="0">
                <a:solidFill>
                  <a:sysClr val="windowText" lastClr="000000"/>
                </a:solidFill>
                <a:latin typeface="Montserrat Medium" pitchFamily="2" charset="0"/>
                <a:cs typeface="Calibri"/>
              </a:rPr>
              <a:t>nibh.</a:t>
            </a:r>
            <a:r>
              <a:rPr sz="2000" kern="0" spc="1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Proin</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ullamcorper,</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dolor</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in</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cursus</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tristique,</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eros</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augue</a:t>
            </a:r>
            <a:r>
              <a:rPr sz="2000" kern="0" spc="50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tempor</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nibh,</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at</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gravida</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diam</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wisi</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at</a:t>
            </a:r>
            <a:r>
              <a:rPr sz="2000" kern="0" spc="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purus.</a:t>
            </a:r>
            <a:r>
              <a:rPr sz="2000" kern="0" spc="15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Donec</a:t>
            </a:r>
            <a:r>
              <a:rPr sz="2000" kern="0" spc="5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mattis ullamcorper</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tellus.</a:t>
            </a:r>
            <a:r>
              <a:rPr sz="2000" kern="0" spc="12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Phasellus</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vel</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nulla.</a:t>
            </a:r>
            <a:r>
              <a:rPr sz="2000" kern="0" spc="12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Praesent</a:t>
            </a:r>
            <a:r>
              <a:rPr sz="2000" kern="0" spc="4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interdum,</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eros</a:t>
            </a:r>
            <a:r>
              <a:rPr sz="2000" kern="0" spc="35"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in </a:t>
            </a:r>
            <a:r>
              <a:rPr sz="2000" kern="0" spc="-10" dirty="0">
                <a:solidFill>
                  <a:sysClr val="windowText" lastClr="000000"/>
                </a:solidFill>
                <a:latin typeface="Montserrat Medium" pitchFamily="2" charset="0"/>
                <a:cs typeface="Calibri"/>
              </a:rPr>
              <a:t>sodales</a:t>
            </a:r>
            <a:r>
              <a:rPr sz="2000" kern="0" spc="3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sollicitudin,</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nunc</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nulla</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pulvinar</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justo,</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euismod</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eros</a:t>
            </a:r>
            <a:r>
              <a:rPr sz="2000" kern="0" spc="35"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sem </a:t>
            </a:r>
            <a:r>
              <a:rPr sz="2000" kern="0" dirty="0">
                <a:solidFill>
                  <a:sysClr val="windowText" lastClr="000000"/>
                </a:solidFill>
                <a:latin typeface="Montserrat Medium" pitchFamily="2" charset="0"/>
                <a:cs typeface="Calibri"/>
              </a:rPr>
              <a:t>nec</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nibh.</a:t>
            </a:r>
            <a:r>
              <a:rPr sz="2000" kern="0" spc="1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Nullam</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sagittis</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dapibus</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lectus.</a:t>
            </a:r>
            <a:r>
              <a:rPr sz="2000" kern="0" spc="1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Nullam</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eget</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ipsum</a:t>
            </a:r>
            <a:r>
              <a:rPr sz="2000" kern="0" spc="50"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eu </a:t>
            </a:r>
            <a:r>
              <a:rPr sz="2000" kern="0" spc="-10" dirty="0">
                <a:solidFill>
                  <a:sysClr val="windowText" lastClr="000000"/>
                </a:solidFill>
                <a:latin typeface="Montserrat Medium" pitchFamily="2" charset="0"/>
                <a:cs typeface="Calibri"/>
              </a:rPr>
              <a:t>tortor</a:t>
            </a:r>
            <a:r>
              <a:rPr sz="2000" kern="0" spc="3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lobortis</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sodales.</a:t>
            </a:r>
            <a:r>
              <a:rPr sz="2000" kern="0" spc="12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Etiam</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purus</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leo,</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pretium</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nec,</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feugiat</a:t>
            </a:r>
            <a:r>
              <a:rPr sz="2000" kern="0" spc="35"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non, ullamcorper</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vel,</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nibh.</a:t>
            </a:r>
            <a:r>
              <a:rPr sz="2000" kern="0" spc="1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Sed</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vel</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elit</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et</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quam</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accumsan</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facilisis.</a:t>
            </a:r>
            <a:r>
              <a:rPr sz="2000" kern="0" spc="160"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Nunc </a:t>
            </a:r>
            <a:r>
              <a:rPr sz="2000" kern="0" dirty="0">
                <a:solidFill>
                  <a:sysClr val="windowText" lastClr="000000"/>
                </a:solidFill>
                <a:latin typeface="Montserrat Medium" pitchFamily="2" charset="0"/>
                <a:cs typeface="Calibri"/>
              </a:rPr>
              <a:t>leo.</a:t>
            </a:r>
            <a:r>
              <a:rPr sz="2000" kern="0" spc="11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Suspendisse</a:t>
            </a:r>
            <a:r>
              <a:rPr sz="2000" kern="0" spc="2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faucibus</a:t>
            </a:r>
            <a:r>
              <a:rPr sz="2000" kern="0" spc="2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lacus.</a:t>
            </a:r>
            <a:endParaRPr sz="2000" kern="0" dirty="0">
              <a:solidFill>
                <a:sysClr val="windowText" lastClr="000000"/>
              </a:solidFill>
              <a:latin typeface="Montserrat Medium" pitchFamily="2" charset="0"/>
              <a:cs typeface="Calibri"/>
            </a:endParaRPr>
          </a:p>
        </p:txBody>
      </p:sp>
    </p:spTree>
    <p:extLst>
      <p:ext uri="{BB962C8B-B14F-4D97-AF65-F5344CB8AC3E}">
        <p14:creationId xmlns:p14="http://schemas.microsoft.com/office/powerpoint/2010/main" val="420699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Tree>
    <p:extLst>
      <p:ext uri="{BB962C8B-B14F-4D97-AF65-F5344CB8AC3E}">
        <p14:creationId xmlns:p14="http://schemas.microsoft.com/office/powerpoint/2010/main" val="404369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149" name="object 2">
            <a:extLst>
              <a:ext uri="{FF2B5EF4-FFF2-40B4-BE49-F238E27FC236}">
                <a16:creationId xmlns:a16="http://schemas.microsoft.com/office/drawing/2014/main" id="{8C695335-6EB2-8B63-7236-DDFE70802DBD}"/>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sz="2000" b="1" kern="0" spc="65" dirty="0">
                <a:solidFill>
                  <a:sysClr val="windowText" lastClr="000000"/>
                </a:solidFill>
                <a:latin typeface="Montserrat Medium" pitchFamily="2" charset="0"/>
                <a:cs typeface="Calibri"/>
              </a:rPr>
              <a:t>Table</a:t>
            </a:r>
            <a:r>
              <a:rPr sz="2000" b="1" kern="0" spc="204" dirty="0">
                <a:solidFill>
                  <a:sysClr val="windowText" lastClr="000000"/>
                </a:solidFill>
                <a:latin typeface="Montserrat Medium" pitchFamily="2" charset="0"/>
                <a:cs typeface="Calibri"/>
              </a:rPr>
              <a:t> </a:t>
            </a:r>
            <a:r>
              <a:rPr sz="2000" b="1" kern="0" dirty="0">
                <a:solidFill>
                  <a:sysClr val="windowText" lastClr="000000"/>
                </a:solidFill>
                <a:latin typeface="Montserrat Medium" pitchFamily="2" charset="0"/>
                <a:cs typeface="Calibri"/>
              </a:rPr>
              <a:t>of</a:t>
            </a:r>
            <a:r>
              <a:rPr sz="2000" b="1" kern="0" spc="204" dirty="0">
                <a:solidFill>
                  <a:sysClr val="windowText" lastClr="000000"/>
                </a:solidFill>
                <a:latin typeface="Montserrat Medium" pitchFamily="2" charset="0"/>
                <a:cs typeface="Calibri"/>
              </a:rPr>
              <a:t> </a:t>
            </a:r>
            <a:r>
              <a:rPr sz="2000" b="1" kern="0" spc="45" dirty="0">
                <a:solidFill>
                  <a:sysClr val="windowText" lastClr="000000"/>
                </a:solidFill>
                <a:latin typeface="Montserrat Medium" pitchFamily="2" charset="0"/>
                <a:cs typeface="Calibri"/>
              </a:rPr>
              <a:t>Contents</a:t>
            </a:r>
            <a:endParaRPr sz="2000" kern="0">
              <a:solidFill>
                <a:sysClr val="windowText" lastClr="000000"/>
              </a:solidFill>
              <a:latin typeface="Montserrat Medium" pitchFamily="2" charset="0"/>
              <a:cs typeface="Calibri"/>
            </a:endParaRPr>
          </a:p>
        </p:txBody>
      </p:sp>
      <p:sp>
        <p:nvSpPr>
          <p:cNvPr id="150" name="object 3">
            <a:hlinkClick r:id="rId4" action="ppaction://hlinksldjump"/>
            <a:extLst>
              <a:ext uri="{FF2B5EF4-FFF2-40B4-BE49-F238E27FC236}">
                <a16:creationId xmlns:a16="http://schemas.microsoft.com/office/drawing/2014/main" id="{BCC121D4-58D3-087C-5730-62B446FBD95B}"/>
              </a:ext>
            </a:extLst>
          </p:cNvPr>
          <p:cNvSpPr txBox="1"/>
          <p:nvPr/>
        </p:nvSpPr>
        <p:spPr>
          <a:xfrm>
            <a:off x="701255" y="1956563"/>
            <a:ext cx="2002616" cy="319318"/>
          </a:xfrm>
          <a:prstGeom prst="rect">
            <a:avLst/>
          </a:prstGeom>
        </p:spPr>
        <p:txBody>
          <a:bodyPr vert="horz" wrap="square" lIns="0" tIns="11430" rIns="0" bIns="0" rtlCol="0">
            <a:spAutoFit/>
          </a:bodyPr>
          <a:lstStyle/>
          <a:p>
            <a:pPr marL="12700" defTabSz="914400">
              <a:spcBef>
                <a:spcPts val="90"/>
              </a:spcBef>
            </a:pPr>
            <a:r>
              <a:rPr lang="it-IT" sz="2000" kern="0" spc="-10" dirty="0">
                <a:latin typeface="Montserrat Medium" pitchFamily="2" charset="0"/>
                <a:cs typeface="Calibri"/>
              </a:rPr>
              <a:t>1. </a:t>
            </a:r>
            <a:r>
              <a:rPr sz="2000" kern="0" spc="-10" dirty="0">
                <a:latin typeface="Montserrat Medium" pitchFamily="2" charset="0"/>
                <a:cs typeface="Calibri"/>
              </a:rPr>
              <a:t>Introduction</a:t>
            </a:r>
            <a:endParaRPr sz="2000" kern="0" dirty="0">
              <a:latin typeface="Montserrat Medium" pitchFamily="2" charset="0"/>
              <a:cs typeface="Calibri"/>
            </a:endParaRPr>
          </a:p>
        </p:txBody>
      </p:sp>
      <p:sp>
        <p:nvSpPr>
          <p:cNvPr id="151" name="object 4">
            <a:hlinkClick r:id="rId5" action="ppaction://hlinksldjump"/>
            <a:extLst>
              <a:ext uri="{FF2B5EF4-FFF2-40B4-BE49-F238E27FC236}">
                <a16:creationId xmlns:a16="http://schemas.microsoft.com/office/drawing/2014/main" id="{1114C9D1-F86E-319B-4776-EA78AACBFAAA}"/>
              </a:ext>
            </a:extLst>
          </p:cNvPr>
          <p:cNvSpPr txBox="1"/>
          <p:nvPr/>
        </p:nvSpPr>
        <p:spPr>
          <a:xfrm>
            <a:off x="701254" y="3215681"/>
            <a:ext cx="1442177" cy="319318"/>
          </a:xfrm>
          <a:prstGeom prst="rect">
            <a:avLst/>
          </a:prstGeom>
        </p:spPr>
        <p:txBody>
          <a:bodyPr vert="horz" wrap="square" lIns="0" tIns="11430" rIns="0" bIns="0" rtlCol="0">
            <a:spAutoFit/>
          </a:bodyPr>
          <a:lstStyle/>
          <a:p>
            <a:pPr marL="12700" defTabSz="914400">
              <a:spcBef>
                <a:spcPts val="90"/>
              </a:spcBef>
            </a:pPr>
            <a:r>
              <a:rPr lang="it-IT" sz="2000" kern="0" spc="-10" dirty="0">
                <a:latin typeface="Montserrat Medium" pitchFamily="2" charset="0"/>
                <a:cs typeface="Calibri"/>
              </a:rPr>
              <a:t>2. </a:t>
            </a:r>
            <a:r>
              <a:rPr sz="2000" kern="0" spc="-10" dirty="0">
                <a:latin typeface="Montserrat Medium" pitchFamily="2" charset="0"/>
                <a:cs typeface="Calibri"/>
              </a:rPr>
              <a:t>Section</a:t>
            </a:r>
            <a:endParaRPr sz="2000" kern="0" dirty="0">
              <a:latin typeface="Montserrat Medium" pitchFamily="2" charset="0"/>
              <a:cs typeface="Calibri"/>
            </a:endParaRPr>
          </a:p>
        </p:txBody>
      </p:sp>
      <p:sp>
        <p:nvSpPr>
          <p:cNvPr id="152" name="object 5">
            <a:hlinkClick r:id="rId6" action="ppaction://hlinksldjump"/>
            <a:extLst>
              <a:ext uri="{FF2B5EF4-FFF2-40B4-BE49-F238E27FC236}">
                <a16:creationId xmlns:a16="http://schemas.microsoft.com/office/drawing/2014/main" id="{3A51C701-611E-DCCD-03BF-F04875F9BBC1}"/>
              </a:ext>
            </a:extLst>
          </p:cNvPr>
          <p:cNvSpPr txBox="1"/>
          <p:nvPr/>
        </p:nvSpPr>
        <p:spPr>
          <a:xfrm>
            <a:off x="701255" y="4394125"/>
            <a:ext cx="1911826" cy="319318"/>
          </a:xfrm>
          <a:prstGeom prst="rect">
            <a:avLst/>
          </a:prstGeom>
        </p:spPr>
        <p:txBody>
          <a:bodyPr vert="horz" wrap="square" lIns="0" tIns="11430" rIns="0" bIns="0" rtlCol="0">
            <a:spAutoFit/>
          </a:bodyPr>
          <a:lstStyle/>
          <a:p>
            <a:pPr marL="12700" defTabSz="914400">
              <a:spcBef>
                <a:spcPts val="90"/>
              </a:spcBef>
            </a:pPr>
            <a:r>
              <a:rPr lang="it-IT" sz="2000" kern="0" spc="-10" dirty="0">
                <a:latin typeface="Montserrat Medium" pitchFamily="2" charset="0"/>
                <a:cs typeface="Calibri"/>
              </a:rPr>
              <a:t>3. </a:t>
            </a:r>
            <a:r>
              <a:rPr sz="2000" kern="0" spc="-10" dirty="0">
                <a:latin typeface="Montserrat Medium" pitchFamily="2" charset="0"/>
                <a:cs typeface="Calibri"/>
              </a:rPr>
              <a:t>Conclusions</a:t>
            </a:r>
            <a:endParaRPr sz="2000" kern="0" dirty="0">
              <a:latin typeface="Montserrat Medium" pitchFamily="2" charset="0"/>
              <a:cs typeface="Calibri"/>
            </a:endParaRPr>
          </a:p>
        </p:txBody>
      </p:sp>
    </p:spTree>
    <p:extLst>
      <p:ext uri="{BB962C8B-B14F-4D97-AF65-F5344CB8AC3E}">
        <p14:creationId xmlns:p14="http://schemas.microsoft.com/office/powerpoint/2010/main" val="79546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6553F57D-D7CB-C957-F797-4E437E2F82AB}"/>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sz="2000" b="1" kern="0" spc="65" dirty="0">
                <a:solidFill>
                  <a:sysClr val="windowText" lastClr="000000"/>
                </a:solidFill>
                <a:latin typeface="Montserrat Medium" pitchFamily="2" charset="0"/>
                <a:cs typeface="Calibri"/>
              </a:rPr>
              <a:t>Table</a:t>
            </a:r>
            <a:r>
              <a:rPr sz="2000" b="1" kern="0" spc="204" dirty="0">
                <a:solidFill>
                  <a:sysClr val="windowText" lastClr="000000"/>
                </a:solidFill>
                <a:latin typeface="Montserrat Medium" pitchFamily="2" charset="0"/>
                <a:cs typeface="Calibri"/>
              </a:rPr>
              <a:t> </a:t>
            </a:r>
            <a:r>
              <a:rPr sz="2000" b="1" kern="0" dirty="0">
                <a:solidFill>
                  <a:sysClr val="windowText" lastClr="000000"/>
                </a:solidFill>
                <a:latin typeface="Montserrat Medium" pitchFamily="2" charset="0"/>
                <a:cs typeface="Calibri"/>
              </a:rPr>
              <a:t>of</a:t>
            </a:r>
            <a:r>
              <a:rPr sz="2000" b="1" kern="0" spc="204" dirty="0">
                <a:solidFill>
                  <a:sysClr val="windowText" lastClr="000000"/>
                </a:solidFill>
                <a:latin typeface="Montserrat Medium" pitchFamily="2" charset="0"/>
                <a:cs typeface="Calibri"/>
              </a:rPr>
              <a:t> </a:t>
            </a:r>
            <a:r>
              <a:rPr sz="2000" b="1" kern="0" spc="45" dirty="0">
                <a:solidFill>
                  <a:sysClr val="windowText" lastClr="000000"/>
                </a:solidFill>
                <a:latin typeface="Montserrat Medium" pitchFamily="2" charset="0"/>
                <a:cs typeface="Calibri"/>
              </a:rPr>
              <a:t>Contents</a:t>
            </a:r>
            <a:endParaRPr sz="2000" kern="0" dirty="0">
              <a:solidFill>
                <a:sysClr val="windowText" lastClr="000000"/>
              </a:solidFill>
              <a:latin typeface="Montserrat Medium" pitchFamily="2" charset="0"/>
              <a:cs typeface="Calibri"/>
            </a:endParaRPr>
          </a:p>
        </p:txBody>
      </p:sp>
      <p:sp>
        <p:nvSpPr>
          <p:cNvPr id="6" name="object 3">
            <a:hlinkClick r:id="rId4" action="ppaction://hlinksldjump"/>
            <a:extLst>
              <a:ext uri="{FF2B5EF4-FFF2-40B4-BE49-F238E27FC236}">
                <a16:creationId xmlns:a16="http://schemas.microsoft.com/office/drawing/2014/main" id="{1ED975B1-7C4B-B5CB-1F9C-3191A0A59856}"/>
              </a:ext>
            </a:extLst>
          </p:cNvPr>
          <p:cNvSpPr txBox="1"/>
          <p:nvPr/>
        </p:nvSpPr>
        <p:spPr>
          <a:xfrm>
            <a:off x="701255" y="1956563"/>
            <a:ext cx="2002616" cy="319318"/>
          </a:xfrm>
          <a:prstGeom prst="rect">
            <a:avLst/>
          </a:prstGeom>
        </p:spPr>
        <p:txBody>
          <a:bodyPr vert="horz" wrap="square" lIns="0" tIns="11430" rIns="0" bIns="0" rtlCol="0">
            <a:spAutoFit/>
          </a:bodyPr>
          <a:lstStyle/>
          <a:p>
            <a:pPr marL="12700" defTabSz="914400">
              <a:spcBef>
                <a:spcPts val="90"/>
              </a:spcBef>
            </a:pPr>
            <a:r>
              <a:rPr sz="2000" kern="0" spc="-10" dirty="0">
                <a:latin typeface="Montserrat Medium" pitchFamily="2" charset="0"/>
                <a:cs typeface="Calibri"/>
              </a:rPr>
              <a:t>Introduction</a:t>
            </a:r>
            <a:endParaRPr sz="2000" kern="0" dirty="0">
              <a:latin typeface="Montserrat Medium" pitchFamily="2" charset="0"/>
              <a:cs typeface="Calibri"/>
            </a:endParaRPr>
          </a:p>
        </p:txBody>
      </p:sp>
      <p:sp>
        <p:nvSpPr>
          <p:cNvPr id="7" name="object 4">
            <a:hlinkClick r:id="rId5" action="ppaction://hlinksldjump"/>
            <a:extLst>
              <a:ext uri="{FF2B5EF4-FFF2-40B4-BE49-F238E27FC236}">
                <a16:creationId xmlns:a16="http://schemas.microsoft.com/office/drawing/2014/main" id="{D2897FD6-FB3A-F611-C9D1-4716EA1DA495}"/>
              </a:ext>
            </a:extLst>
          </p:cNvPr>
          <p:cNvSpPr txBox="1"/>
          <p:nvPr/>
        </p:nvSpPr>
        <p:spPr>
          <a:xfrm>
            <a:off x="701255" y="3215681"/>
            <a:ext cx="1227410"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Section</a:t>
            </a:r>
            <a:endParaRPr sz="2000" kern="0" dirty="0">
              <a:solidFill>
                <a:schemeClr val="bg2">
                  <a:lumMod val="75000"/>
                </a:schemeClr>
              </a:solidFill>
              <a:latin typeface="Montserrat Medium" pitchFamily="2" charset="0"/>
              <a:cs typeface="Calibri"/>
            </a:endParaRPr>
          </a:p>
        </p:txBody>
      </p:sp>
      <p:sp>
        <p:nvSpPr>
          <p:cNvPr id="8" name="object 5">
            <a:hlinkClick r:id="rId6" action="ppaction://hlinksldjump"/>
            <a:extLst>
              <a:ext uri="{FF2B5EF4-FFF2-40B4-BE49-F238E27FC236}">
                <a16:creationId xmlns:a16="http://schemas.microsoft.com/office/drawing/2014/main" id="{45058B30-5681-0F09-9A14-5362DC6EDD3F}"/>
              </a:ext>
            </a:extLst>
          </p:cNvPr>
          <p:cNvSpPr txBox="1"/>
          <p:nvPr/>
        </p:nvSpPr>
        <p:spPr>
          <a:xfrm>
            <a:off x="701255" y="4394125"/>
            <a:ext cx="1911826"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Conclusions</a:t>
            </a:r>
            <a:endParaRPr sz="2000" kern="0" dirty="0">
              <a:solidFill>
                <a:schemeClr val="bg2">
                  <a:lumMod val="75000"/>
                </a:schemeClr>
              </a:solidFill>
              <a:latin typeface="Montserrat Medium" pitchFamily="2" charset="0"/>
              <a:cs typeface="Calibri"/>
            </a:endParaRPr>
          </a:p>
        </p:txBody>
      </p:sp>
    </p:spTree>
    <p:extLst>
      <p:ext uri="{BB962C8B-B14F-4D97-AF65-F5344CB8AC3E}">
        <p14:creationId xmlns:p14="http://schemas.microsoft.com/office/powerpoint/2010/main" val="410532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CE560594-6947-16ED-C588-270794454FA0}"/>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Introduction</a:t>
            </a:r>
            <a:endParaRPr sz="2000" kern="0" dirty="0">
              <a:solidFill>
                <a:sysClr val="windowText" lastClr="000000"/>
              </a:solidFill>
              <a:latin typeface="Montserrat Medium" pitchFamily="2" charset="0"/>
              <a:cs typeface="Calibri"/>
            </a:endParaRPr>
          </a:p>
        </p:txBody>
      </p:sp>
      <p:sp>
        <p:nvSpPr>
          <p:cNvPr id="6" name="object 3">
            <a:extLst>
              <a:ext uri="{FF2B5EF4-FFF2-40B4-BE49-F238E27FC236}">
                <a16:creationId xmlns:a16="http://schemas.microsoft.com/office/drawing/2014/main" id="{7781E4DD-D215-CB74-FB89-49BB931F04C6}"/>
              </a:ext>
            </a:extLst>
          </p:cNvPr>
          <p:cNvSpPr txBox="1"/>
          <p:nvPr/>
        </p:nvSpPr>
        <p:spPr>
          <a:xfrm>
            <a:off x="684530" y="2512329"/>
            <a:ext cx="7774940" cy="1259191"/>
          </a:xfrm>
          <a:prstGeom prst="rect">
            <a:avLst/>
          </a:prstGeom>
        </p:spPr>
        <p:txBody>
          <a:bodyPr vert="horz" wrap="square" lIns="0" tIns="6985" rIns="0" bIns="0" rtlCol="0">
            <a:spAutoFit/>
          </a:bodyPr>
          <a:lstStyle/>
          <a:p>
            <a:pPr marL="12700" marR="5080" defTabSz="914400">
              <a:lnSpc>
                <a:spcPct val="102600"/>
              </a:lnSpc>
              <a:spcBef>
                <a:spcPts val="55"/>
              </a:spcBef>
            </a:pPr>
            <a:r>
              <a:rPr lang="en-US" sz="2000" kern="0" spc="-10" dirty="0">
                <a:solidFill>
                  <a:sysClr val="windowText" lastClr="000000"/>
                </a:solidFill>
                <a:latin typeface="Montserrat Medium" pitchFamily="2" charset="0"/>
                <a:cs typeface="Calibri"/>
              </a:rPr>
              <a:t>This is the Beamer template for the 2024 IEEE 20th International Conference on Automation Science and Engineering. In the following, you will find some basic examples for the most common LATEX objects.</a:t>
            </a:r>
          </a:p>
        </p:txBody>
      </p:sp>
    </p:spTree>
    <p:extLst>
      <p:ext uri="{BB962C8B-B14F-4D97-AF65-F5344CB8AC3E}">
        <p14:creationId xmlns:p14="http://schemas.microsoft.com/office/powerpoint/2010/main" val="251712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C4FC67F1-03CC-28BE-EE1C-85556965202F}"/>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sz="2000" b="1" kern="0" spc="65" dirty="0">
                <a:solidFill>
                  <a:sysClr val="windowText" lastClr="000000"/>
                </a:solidFill>
                <a:latin typeface="Montserrat Medium" pitchFamily="2" charset="0"/>
                <a:cs typeface="Calibri"/>
              </a:rPr>
              <a:t>Table</a:t>
            </a:r>
            <a:r>
              <a:rPr sz="2000" b="1" kern="0" spc="204" dirty="0">
                <a:solidFill>
                  <a:sysClr val="windowText" lastClr="000000"/>
                </a:solidFill>
                <a:latin typeface="Montserrat Medium" pitchFamily="2" charset="0"/>
                <a:cs typeface="Calibri"/>
              </a:rPr>
              <a:t> </a:t>
            </a:r>
            <a:r>
              <a:rPr sz="2000" b="1" kern="0" dirty="0">
                <a:solidFill>
                  <a:sysClr val="windowText" lastClr="000000"/>
                </a:solidFill>
                <a:latin typeface="Montserrat Medium" pitchFamily="2" charset="0"/>
                <a:cs typeface="Calibri"/>
              </a:rPr>
              <a:t>of</a:t>
            </a:r>
            <a:r>
              <a:rPr sz="2000" b="1" kern="0" spc="204" dirty="0">
                <a:solidFill>
                  <a:sysClr val="windowText" lastClr="000000"/>
                </a:solidFill>
                <a:latin typeface="Montserrat Medium" pitchFamily="2" charset="0"/>
                <a:cs typeface="Calibri"/>
              </a:rPr>
              <a:t> </a:t>
            </a:r>
            <a:r>
              <a:rPr sz="2000" b="1" kern="0" spc="45" dirty="0">
                <a:solidFill>
                  <a:sysClr val="windowText" lastClr="000000"/>
                </a:solidFill>
                <a:latin typeface="Montserrat Medium" pitchFamily="2" charset="0"/>
                <a:cs typeface="Calibri"/>
              </a:rPr>
              <a:t>Contents</a:t>
            </a:r>
            <a:endParaRPr sz="2000" kern="0">
              <a:solidFill>
                <a:sysClr val="windowText" lastClr="000000"/>
              </a:solidFill>
              <a:latin typeface="Montserrat Medium" pitchFamily="2" charset="0"/>
              <a:cs typeface="Calibri"/>
            </a:endParaRPr>
          </a:p>
        </p:txBody>
      </p:sp>
      <p:sp>
        <p:nvSpPr>
          <p:cNvPr id="6" name="object 3">
            <a:hlinkClick r:id="rId4" action="ppaction://hlinksldjump"/>
            <a:extLst>
              <a:ext uri="{FF2B5EF4-FFF2-40B4-BE49-F238E27FC236}">
                <a16:creationId xmlns:a16="http://schemas.microsoft.com/office/drawing/2014/main" id="{49457A32-08A4-485A-8EC1-DCB34B23FA1A}"/>
              </a:ext>
            </a:extLst>
          </p:cNvPr>
          <p:cNvSpPr txBox="1"/>
          <p:nvPr/>
        </p:nvSpPr>
        <p:spPr>
          <a:xfrm>
            <a:off x="701255" y="1956563"/>
            <a:ext cx="2002616"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Introduction</a:t>
            </a:r>
            <a:endParaRPr sz="2000" kern="0" dirty="0">
              <a:solidFill>
                <a:schemeClr val="bg2">
                  <a:lumMod val="75000"/>
                </a:schemeClr>
              </a:solidFill>
              <a:latin typeface="Montserrat Medium" pitchFamily="2" charset="0"/>
              <a:cs typeface="Calibri"/>
            </a:endParaRPr>
          </a:p>
        </p:txBody>
      </p:sp>
      <p:sp>
        <p:nvSpPr>
          <p:cNvPr id="7" name="object 4">
            <a:hlinkClick r:id="rId5" action="ppaction://hlinksldjump"/>
            <a:extLst>
              <a:ext uri="{FF2B5EF4-FFF2-40B4-BE49-F238E27FC236}">
                <a16:creationId xmlns:a16="http://schemas.microsoft.com/office/drawing/2014/main" id="{CAF56B19-11AB-0076-CEC9-39C0F6973967}"/>
              </a:ext>
            </a:extLst>
          </p:cNvPr>
          <p:cNvSpPr txBox="1"/>
          <p:nvPr/>
        </p:nvSpPr>
        <p:spPr>
          <a:xfrm>
            <a:off x="701255" y="3215681"/>
            <a:ext cx="1227410" cy="319318"/>
          </a:xfrm>
          <a:prstGeom prst="rect">
            <a:avLst/>
          </a:prstGeom>
        </p:spPr>
        <p:txBody>
          <a:bodyPr vert="horz" wrap="square" lIns="0" tIns="11430" rIns="0" bIns="0" rtlCol="0">
            <a:spAutoFit/>
          </a:bodyPr>
          <a:lstStyle/>
          <a:p>
            <a:pPr marL="12700" defTabSz="914400">
              <a:spcBef>
                <a:spcPts val="90"/>
              </a:spcBef>
            </a:pPr>
            <a:r>
              <a:rPr sz="2000" kern="0" spc="-10" dirty="0">
                <a:latin typeface="Montserrat Medium" pitchFamily="2" charset="0"/>
                <a:cs typeface="Calibri"/>
              </a:rPr>
              <a:t>Section</a:t>
            </a:r>
            <a:endParaRPr sz="2000" kern="0" dirty="0">
              <a:latin typeface="Montserrat Medium" pitchFamily="2" charset="0"/>
              <a:cs typeface="Calibri"/>
            </a:endParaRPr>
          </a:p>
        </p:txBody>
      </p:sp>
      <p:sp>
        <p:nvSpPr>
          <p:cNvPr id="8" name="object 5">
            <a:hlinkClick r:id="rId6" action="ppaction://hlinksldjump"/>
            <a:extLst>
              <a:ext uri="{FF2B5EF4-FFF2-40B4-BE49-F238E27FC236}">
                <a16:creationId xmlns:a16="http://schemas.microsoft.com/office/drawing/2014/main" id="{624091EF-78AC-6D7C-95D6-3EC010510506}"/>
              </a:ext>
            </a:extLst>
          </p:cNvPr>
          <p:cNvSpPr txBox="1"/>
          <p:nvPr/>
        </p:nvSpPr>
        <p:spPr>
          <a:xfrm>
            <a:off x="701255" y="4394125"/>
            <a:ext cx="1911826" cy="319318"/>
          </a:xfrm>
          <a:prstGeom prst="rect">
            <a:avLst/>
          </a:prstGeom>
        </p:spPr>
        <p:txBody>
          <a:bodyPr vert="horz" wrap="square" lIns="0" tIns="11430" rIns="0" bIns="0" rtlCol="0">
            <a:spAutoFit/>
          </a:bodyPr>
          <a:lstStyle/>
          <a:p>
            <a:pPr marL="12700" defTabSz="914400">
              <a:spcBef>
                <a:spcPts val="90"/>
              </a:spcBef>
            </a:pPr>
            <a:r>
              <a:rPr sz="2000" kern="0" spc="-10" dirty="0">
                <a:solidFill>
                  <a:schemeClr val="bg2">
                    <a:lumMod val="75000"/>
                  </a:schemeClr>
                </a:solidFill>
                <a:latin typeface="Montserrat Medium" pitchFamily="2" charset="0"/>
                <a:cs typeface="Calibri"/>
              </a:rPr>
              <a:t>Conclusions</a:t>
            </a:r>
            <a:endParaRPr sz="2000" kern="0" dirty="0">
              <a:solidFill>
                <a:schemeClr val="bg2">
                  <a:lumMod val="75000"/>
                </a:schemeClr>
              </a:solidFill>
              <a:latin typeface="Montserrat Medium" pitchFamily="2" charset="0"/>
              <a:cs typeface="Calibri"/>
            </a:endParaRPr>
          </a:p>
        </p:txBody>
      </p:sp>
    </p:spTree>
    <p:extLst>
      <p:ext uri="{BB962C8B-B14F-4D97-AF65-F5344CB8AC3E}">
        <p14:creationId xmlns:p14="http://schemas.microsoft.com/office/powerpoint/2010/main" val="361059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6" name="object 2">
            <a:extLst>
              <a:ext uri="{FF2B5EF4-FFF2-40B4-BE49-F238E27FC236}">
                <a16:creationId xmlns:a16="http://schemas.microsoft.com/office/drawing/2014/main" id="{CE3A7196-63A3-E41B-C930-ABBDBB3E2F49}"/>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Section</a:t>
            </a:r>
            <a:r>
              <a:rPr lang="it-IT" sz="2000" b="1" kern="0" spc="65" dirty="0">
                <a:solidFill>
                  <a:sysClr val="windowText" lastClr="000000"/>
                </a:solidFill>
                <a:latin typeface="Montserrat Medium" pitchFamily="2" charset="0"/>
                <a:cs typeface="Calibri"/>
              </a:rPr>
              <a:t> (I)</a:t>
            </a:r>
            <a:endParaRPr sz="2000" kern="0" dirty="0">
              <a:solidFill>
                <a:sysClr val="windowText" lastClr="000000"/>
              </a:solidFill>
              <a:latin typeface="Montserrat Medium" pitchFamily="2" charset="0"/>
              <a:cs typeface="Calibri"/>
            </a:endParaRPr>
          </a:p>
        </p:txBody>
      </p:sp>
      <p:sp>
        <p:nvSpPr>
          <p:cNvPr id="8" name="object 6">
            <a:extLst>
              <a:ext uri="{FF2B5EF4-FFF2-40B4-BE49-F238E27FC236}">
                <a16:creationId xmlns:a16="http://schemas.microsoft.com/office/drawing/2014/main" id="{F7EC1DED-AE20-FA45-CD83-2035556CBC52}"/>
              </a:ext>
            </a:extLst>
          </p:cNvPr>
          <p:cNvSpPr txBox="1"/>
          <p:nvPr/>
        </p:nvSpPr>
        <p:spPr>
          <a:xfrm>
            <a:off x="965200" y="1580600"/>
            <a:ext cx="7645400" cy="2408352"/>
          </a:xfrm>
          <a:prstGeom prst="rect">
            <a:avLst/>
          </a:prstGeom>
        </p:spPr>
        <p:txBody>
          <a:bodyPr vert="horz" wrap="square" lIns="0" tIns="22860" rIns="0" bIns="0" rtlCol="0">
            <a:spAutoFit/>
          </a:bodyPr>
          <a:lstStyle/>
          <a:p>
            <a:pPr marL="657860" indent="-342900" defTabSz="914400">
              <a:spcBef>
                <a:spcPts val="180"/>
              </a:spcBef>
              <a:buClr>
                <a:schemeClr val="accent1"/>
              </a:buClr>
              <a:buFont typeface="Wingdings" panose="05000000000000000000" pitchFamily="2" charset="2"/>
              <a:buChar char="§"/>
            </a:pPr>
            <a:r>
              <a:rPr sz="2000" kern="0" dirty="0">
                <a:solidFill>
                  <a:sysClr val="windowText" lastClr="000000"/>
                </a:solidFill>
                <a:latin typeface="Montserrat Medium" pitchFamily="2" charset="0"/>
                <a:cs typeface="Calibri"/>
              </a:rPr>
              <a:t>This</a:t>
            </a:r>
            <a:r>
              <a:rPr sz="2000" kern="0" spc="12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12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12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first</a:t>
            </a:r>
            <a:r>
              <a:rPr sz="2000" kern="0" spc="12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bullet</a:t>
            </a:r>
            <a:endParaRPr lang="it-IT" sz="2000" kern="0" spc="-10" dirty="0">
              <a:solidFill>
                <a:sysClr val="windowText" lastClr="000000"/>
              </a:solidFill>
              <a:latin typeface="Montserrat Medium" pitchFamily="2" charset="0"/>
              <a:cs typeface="Calibri"/>
            </a:endParaRPr>
          </a:p>
          <a:p>
            <a:pPr marL="1115060" lvl="1" indent="-342900" defTabSz="914400">
              <a:spcBef>
                <a:spcPts val="180"/>
              </a:spcBef>
              <a:buClr>
                <a:schemeClr val="accent1"/>
              </a:buClr>
              <a:buFont typeface="Montserrat Medium" pitchFamily="2" charset="0"/>
              <a:buChar char="▶"/>
            </a:pPr>
            <a:r>
              <a:rPr sz="2000" kern="0" dirty="0">
                <a:solidFill>
                  <a:sysClr val="windowText" lastClr="000000"/>
                </a:solidFill>
                <a:latin typeface="Montserrat Medium" pitchFamily="2" charset="0"/>
                <a:cs typeface="Calibri"/>
              </a:rPr>
              <a:t>This</a:t>
            </a:r>
            <a:r>
              <a:rPr sz="2000" kern="0" spc="9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first</a:t>
            </a:r>
            <a:r>
              <a:rPr sz="2000" kern="0" spc="9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item</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of</a:t>
            </a:r>
            <a:r>
              <a:rPr sz="2000" kern="0" spc="9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sub</a:t>
            </a:r>
            <a:r>
              <a:rPr sz="2000" kern="0" spc="9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list</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for</a:t>
            </a:r>
            <a:r>
              <a:rPr sz="2000" kern="0" spc="9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9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first</a:t>
            </a:r>
            <a:r>
              <a:rPr sz="2000" kern="0" spc="9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bullet</a:t>
            </a:r>
            <a:endParaRPr lang="it-IT" sz="2000" kern="0" spc="-10" dirty="0">
              <a:solidFill>
                <a:sysClr val="windowText" lastClr="000000"/>
              </a:solidFill>
              <a:latin typeface="Montserrat Medium" pitchFamily="2" charset="0"/>
              <a:cs typeface="Calibri"/>
            </a:endParaRPr>
          </a:p>
          <a:p>
            <a:pPr marL="1572260" lvl="2" indent="-342900" defTabSz="914400">
              <a:spcBef>
                <a:spcPts val="180"/>
              </a:spcBef>
              <a:buClr>
                <a:schemeClr val="accent1"/>
              </a:buClr>
              <a:buFont typeface="Arial" panose="020B0604020202020204" pitchFamily="34" charset="0"/>
              <a:buChar char="•"/>
            </a:pPr>
            <a:r>
              <a:rPr sz="2000" kern="0" dirty="0">
                <a:solidFill>
                  <a:sysClr val="windowText" lastClr="000000"/>
                </a:solidFill>
                <a:latin typeface="Montserrat Medium" pitchFamily="2" charset="0"/>
                <a:cs typeface="Calibri"/>
              </a:rPr>
              <a:t>And</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(if</a:t>
            </a:r>
            <a:r>
              <a:rPr sz="2000" kern="0" spc="10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you</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really</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need</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it)</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we</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have</a:t>
            </a:r>
            <a:r>
              <a:rPr sz="2000" kern="0" spc="10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11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subsub</a:t>
            </a:r>
            <a:r>
              <a:rPr sz="2000" kern="0" spc="10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list</a:t>
            </a:r>
            <a:r>
              <a:rPr sz="2000" kern="0" spc="10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as</a:t>
            </a:r>
            <a:r>
              <a:rPr sz="2000" kern="0" spc="100"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well</a:t>
            </a:r>
            <a:endParaRPr lang="it-IT" sz="2000" kern="0" spc="-20" dirty="0">
              <a:solidFill>
                <a:sysClr val="windowText" lastClr="000000"/>
              </a:solidFill>
              <a:latin typeface="Montserrat Medium" pitchFamily="2" charset="0"/>
              <a:cs typeface="Calibri"/>
            </a:endParaRPr>
          </a:p>
          <a:p>
            <a:pPr marL="657860" indent="-342900" defTabSz="914400">
              <a:spcBef>
                <a:spcPts val="180"/>
              </a:spcBef>
              <a:buClr>
                <a:schemeClr val="accent1"/>
              </a:buClr>
              <a:buFont typeface="Wingdings" panose="05000000000000000000" pitchFamily="2" charset="2"/>
              <a:buChar char="§"/>
            </a:pPr>
            <a:r>
              <a:rPr sz="2000" kern="0" dirty="0">
                <a:solidFill>
                  <a:sysClr val="windowText" lastClr="000000"/>
                </a:solidFill>
                <a:latin typeface="Montserrat Medium" pitchFamily="2" charset="0"/>
                <a:cs typeface="Calibri"/>
              </a:rPr>
              <a:t>and</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this</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second</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bullet </a:t>
            </a:r>
            <a:endParaRPr lang="it-IT" sz="2000" kern="0" spc="-10" dirty="0">
              <a:solidFill>
                <a:sysClr val="windowText" lastClr="000000"/>
              </a:solidFill>
              <a:latin typeface="Montserrat Medium" pitchFamily="2" charset="0"/>
              <a:cs typeface="Calibri"/>
            </a:endParaRPr>
          </a:p>
          <a:p>
            <a:pPr marL="657860" indent="-342900" defTabSz="914400">
              <a:spcBef>
                <a:spcPts val="180"/>
              </a:spcBef>
              <a:buClr>
                <a:schemeClr val="accent1"/>
              </a:buClr>
              <a:buFont typeface="Wingdings" panose="05000000000000000000" pitchFamily="2" charset="2"/>
              <a:buChar char="§"/>
            </a:pPr>
            <a:r>
              <a:rPr sz="2000" kern="0" dirty="0">
                <a:solidFill>
                  <a:sysClr val="windowText" lastClr="000000"/>
                </a:solidFill>
                <a:latin typeface="Montserrat Medium" pitchFamily="2" charset="0"/>
                <a:cs typeface="Calibri"/>
              </a:rPr>
              <a:t>and</a:t>
            </a:r>
            <a:r>
              <a:rPr sz="2000" kern="0" spc="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this</a:t>
            </a:r>
            <a:r>
              <a:rPr sz="2000" kern="0" spc="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third</a:t>
            </a:r>
            <a:r>
              <a:rPr sz="2000" kern="0" spc="6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bullet</a:t>
            </a:r>
            <a:endParaRPr sz="2000" kern="0" dirty="0">
              <a:solidFill>
                <a:sysClr val="windowText" lastClr="000000"/>
              </a:solidFill>
              <a:latin typeface="Montserrat Medium" pitchFamily="2" charset="0"/>
              <a:cs typeface="Calibri"/>
            </a:endParaRPr>
          </a:p>
          <a:p>
            <a:pPr marL="38100" defTabSz="914400">
              <a:spcBef>
                <a:spcPts val="1010"/>
              </a:spcBef>
            </a:pPr>
            <a:r>
              <a:rPr sz="2000" kern="0" dirty="0">
                <a:solidFill>
                  <a:sysClr val="windowText" lastClr="000000"/>
                </a:solidFill>
                <a:latin typeface="Montserrat Medium" pitchFamily="2" charset="0"/>
                <a:cs typeface="Calibri"/>
              </a:rPr>
              <a:t>Equations</a:t>
            </a:r>
            <a:r>
              <a:rPr sz="2000" kern="0" spc="7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(clearly)</a:t>
            </a:r>
            <a:endParaRPr sz="2000" kern="0" dirty="0">
              <a:solidFill>
                <a:sysClr val="windowText" lastClr="000000"/>
              </a:solidFill>
              <a:latin typeface="Montserrat Medium" pitchFamily="2" charset="0"/>
              <a:cs typeface="Calibri"/>
            </a:endParaRPr>
          </a:p>
        </p:txBody>
      </p:sp>
    </p:spTree>
    <p:extLst>
      <p:ext uri="{BB962C8B-B14F-4D97-AF65-F5344CB8AC3E}">
        <p14:creationId xmlns:p14="http://schemas.microsoft.com/office/powerpoint/2010/main" val="216710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60D81654-3D51-A1A3-B049-35F3ADEAED1E}"/>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Section</a:t>
            </a:r>
            <a:r>
              <a:rPr lang="it-IT" sz="2000" b="1" kern="0" spc="65" dirty="0">
                <a:solidFill>
                  <a:sysClr val="windowText" lastClr="000000"/>
                </a:solidFill>
                <a:latin typeface="Montserrat Medium" pitchFamily="2" charset="0"/>
                <a:cs typeface="Calibri"/>
              </a:rPr>
              <a:t> (II)</a:t>
            </a:r>
            <a:endParaRPr sz="2000" kern="0" dirty="0">
              <a:solidFill>
                <a:sysClr val="windowText" lastClr="000000"/>
              </a:solidFill>
              <a:latin typeface="Montserrat Medium" pitchFamily="2" charset="0"/>
              <a:cs typeface="Calibri"/>
            </a:endParaRPr>
          </a:p>
        </p:txBody>
      </p:sp>
      <p:pic>
        <p:nvPicPr>
          <p:cNvPr id="6" name="object 3">
            <a:extLst>
              <a:ext uri="{FF2B5EF4-FFF2-40B4-BE49-F238E27FC236}">
                <a16:creationId xmlns:a16="http://schemas.microsoft.com/office/drawing/2014/main" id="{5C25C14A-32FF-E37A-7D5D-20696FC591EB}"/>
              </a:ext>
            </a:extLst>
          </p:cNvPr>
          <p:cNvPicPr/>
          <p:nvPr/>
        </p:nvPicPr>
        <p:blipFill>
          <a:blip r:embed="rId4" cstate="print"/>
          <a:stretch>
            <a:fillRect/>
          </a:stretch>
        </p:blipFill>
        <p:spPr>
          <a:xfrm>
            <a:off x="1850448" y="1317240"/>
            <a:ext cx="5327592" cy="3552673"/>
          </a:xfrm>
          <a:prstGeom prst="rect">
            <a:avLst/>
          </a:prstGeom>
        </p:spPr>
      </p:pic>
      <p:sp>
        <p:nvSpPr>
          <p:cNvPr id="7" name="object 4">
            <a:extLst>
              <a:ext uri="{FF2B5EF4-FFF2-40B4-BE49-F238E27FC236}">
                <a16:creationId xmlns:a16="http://schemas.microsoft.com/office/drawing/2014/main" id="{55F5FFA8-0276-08EB-02B1-286B08B88EA2}"/>
              </a:ext>
            </a:extLst>
          </p:cNvPr>
          <p:cNvSpPr txBox="1"/>
          <p:nvPr/>
        </p:nvSpPr>
        <p:spPr>
          <a:xfrm>
            <a:off x="2423160" y="5168900"/>
            <a:ext cx="4434839" cy="258404"/>
          </a:xfrm>
          <a:prstGeom prst="rect">
            <a:avLst/>
          </a:prstGeom>
        </p:spPr>
        <p:txBody>
          <a:bodyPr vert="horz" wrap="square" lIns="0" tIns="12065" rIns="0" bIns="0" rtlCol="0">
            <a:spAutoFit/>
          </a:bodyPr>
          <a:lstStyle/>
          <a:p>
            <a:pPr marL="12700">
              <a:lnSpc>
                <a:spcPct val="100000"/>
              </a:lnSpc>
              <a:spcBef>
                <a:spcPts val="95"/>
              </a:spcBef>
            </a:pPr>
            <a:r>
              <a:rPr sz="1600" i="1" dirty="0">
                <a:latin typeface="Montserrat Medium" pitchFamily="2" charset="0"/>
                <a:cs typeface="Calibri"/>
              </a:rPr>
              <a:t>You</a:t>
            </a:r>
            <a:r>
              <a:rPr sz="1600" i="1" spc="114" dirty="0">
                <a:latin typeface="Montserrat Medium" pitchFamily="2" charset="0"/>
                <a:cs typeface="Calibri"/>
              </a:rPr>
              <a:t> </a:t>
            </a:r>
            <a:r>
              <a:rPr sz="1600" i="1" dirty="0">
                <a:latin typeface="Montserrat Medium" pitchFamily="2" charset="0"/>
                <a:cs typeface="Calibri"/>
              </a:rPr>
              <a:t>can</a:t>
            </a:r>
            <a:r>
              <a:rPr sz="1600" i="1" spc="114" dirty="0">
                <a:latin typeface="Montserrat Medium" pitchFamily="2" charset="0"/>
                <a:cs typeface="Calibri"/>
              </a:rPr>
              <a:t> </a:t>
            </a:r>
            <a:r>
              <a:rPr sz="1600" i="1" dirty="0">
                <a:latin typeface="Montserrat Medium" pitchFamily="2" charset="0"/>
                <a:cs typeface="Calibri"/>
              </a:rPr>
              <a:t>add</a:t>
            </a:r>
            <a:r>
              <a:rPr sz="1600" i="1" spc="120" dirty="0">
                <a:latin typeface="Montserrat Medium" pitchFamily="2" charset="0"/>
                <a:cs typeface="Calibri"/>
              </a:rPr>
              <a:t> </a:t>
            </a:r>
            <a:r>
              <a:rPr sz="1600" i="1" dirty="0">
                <a:latin typeface="Montserrat Medium" pitchFamily="2" charset="0"/>
                <a:cs typeface="Calibri"/>
              </a:rPr>
              <a:t>a</a:t>
            </a:r>
            <a:r>
              <a:rPr sz="1600" i="1" spc="114" dirty="0">
                <a:latin typeface="Montserrat Medium" pitchFamily="2" charset="0"/>
                <a:cs typeface="Calibri"/>
              </a:rPr>
              <a:t> </a:t>
            </a:r>
            <a:r>
              <a:rPr sz="1600" i="1" dirty="0">
                <a:latin typeface="Montserrat Medium" pitchFamily="2" charset="0"/>
                <a:cs typeface="Calibri"/>
              </a:rPr>
              <a:t>caption</a:t>
            </a:r>
            <a:r>
              <a:rPr sz="1600" i="1" spc="120" dirty="0">
                <a:latin typeface="Montserrat Medium" pitchFamily="2" charset="0"/>
                <a:cs typeface="Calibri"/>
              </a:rPr>
              <a:t> </a:t>
            </a:r>
            <a:r>
              <a:rPr sz="1600" i="1" dirty="0">
                <a:latin typeface="Montserrat Medium" pitchFamily="2" charset="0"/>
                <a:cs typeface="Calibri"/>
              </a:rPr>
              <a:t>for</a:t>
            </a:r>
            <a:r>
              <a:rPr sz="1600" i="1" spc="120" dirty="0">
                <a:latin typeface="Montserrat Medium" pitchFamily="2" charset="0"/>
                <a:cs typeface="Calibri"/>
              </a:rPr>
              <a:t> </a:t>
            </a:r>
            <a:r>
              <a:rPr sz="1600" i="1" dirty="0">
                <a:latin typeface="Montserrat Medium" pitchFamily="2" charset="0"/>
                <a:cs typeface="Calibri"/>
              </a:rPr>
              <a:t>Figures</a:t>
            </a:r>
            <a:r>
              <a:rPr sz="1600" i="1" spc="114" dirty="0">
                <a:latin typeface="Montserrat Medium" pitchFamily="2" charset="0"/>
                <a:cs typeface="Calibri"/>
              </a:rPr>
              <a:t> </a:t>
            </a:r>
            <a:r>
              <a:rPr sz="1600" i="1" dirty="0">
                <a:latin typeface="Montserrat Medium" pitchFamily="2" charset="0"/>
                <a:cs typeface="Calibri"/>
              </a:rPr>
              <a:t>as</a:t>
            </a:r>
            <a:r>
              <a:rPr sz="1600" i="1" spc="120" dirty="0">
                <a:latin typeface="Montserrat Medium" pitchFamily="2" charset="0"/>
                <a:cs typeface="Calibri"/>
              </a:rPr>
              <a:t> </a:t>
            </a:r>
            <a:r>
              <a:rPr sz="1600" i="1" spc="-20" dirty="0">
                <a:latin typeface="Montserrat Medium" pitchFamily="2" charset="0"/>
                <a:cs typeface="Calibri"/>
              </a:rPr>
              <a:t>well</a:t>
            </a:r>
            <a:endParaRPr sz="1600" dirty="0">
              <a:latin typeface="Montserrat Medium" pitchFamily="2" charset="0"/>
              <a:cs typeface="Calibri"/>
            </a:endParaRPr>
          </a:p>
        </p:txBody>
      </p:sp>
    </p:spTree>
    <p:extLst>
      <p:ext uri="{BB962C8B-B14F-4D97-AF65-F5344CB8AC3E}">
        <p14:creationId xmlns:p14="http://schemas.microsoft.com/office/powerpoint/2010/main" val="132583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D9E89DB4-EA4F-D3CF-8CC2-0F2C273620B7}"/>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Section</a:t>
            </a:r>
            <a:r>
              <a:rPr lang="it-IT" sz="2000" b="1" kern="0" spc="65" dirty="0">
                <a:solidFill>
                  <a:sysClr val="windowText" lastClr="000000"/>
                </a:solidFill>
                <a:latin typeface="Montserrat Medium" pitchFamily="2" charset="0"/>
                <a:cs typeface="Calibri"/>
              </a:rPr>
              <a:t> (III)</a:t>
            </a:r>
            <a:endParaRPr sz="2000" kern="0" dirty="0">
              <a:solidFill>
                <a:sysClr val="windowText" lastClr="000000"/>
              </a:solidFill>
              <a:latin typeface="Montserrat Medium" pitchFamily="2" charset="0"/>
              <a:cs typeface="Calibri"/>
            </a:endParaRPr>
          </a:p>
        </p:txBody>
      </p:sp>
      <p:sp>
        <p:nvSpPr>
          <p:cNvPr id="6" name="object 4">
            <a:extLst>
              <a:ext uri="{FF2B5EF4-FFF2-40B4-BE49-F238E27FC236}">
                <a16:creationId xmlns:a16="http://schemas.microsoft.com/office/drawing/2014/main" id="{41592EDF-CBAB-096F-4374-A48031F93354}"/>
              </a:ext>
            </a:extLst>
          </p:cNvPr>
          <p:cNvSpPr txBox="1"/>
          <p:nvPr/>
        </p:nvSpPr>
        <p:spPr>
          <a:xfrm>
            <a:off x="685800" y="1076162"/>
            <a:ext cx="4434839" cy="258404"/>
          </a:xfrm>
          <a:prstGeom prst="rect">
            <a:avLst/>
          </a:prstGeom>
        </p:spPr>
        <p:txBody>
          <a:bodyPr vert="horz" wrap="square" lIns="0" tIns="12065" rIns="0" bIns="0" rtlCol="0">
            <a:spAutoFit/>
          </a:bodyPr>
          <a:lstStyle/>
          <a:p>
            <a:pPr marL="12700">
              <a:lnSpc>
                <a:spcPct val="100000"/>
              </a:lnSpc>
              <a:spcBef>
                <a:spcPts val="95"/>
              </a:spcBef>
            </a:pPr>
            <a:r>
              <a:rPr lang="en-US" sz="1600" dirty="0">
                <a:latin typeface="Montserrat Medium" pitchFamily="2" charset="0"/>
                <a:cs typeface="Calibri"/>
              </a:rPr>
              <a:t>And we have tables as usual...</a:t>
            </a:r>
          </a:p>
        </p:txBody>
      </p:sp>
      <p:sp>
        <p:nvSpPr>
          <p:cNvPr id="7" name="object 4">
            <a:extLst>
              <a:ext uri="{FF2B5EF4-FFF2-40B4-BE49-F238E27FC236}">
                <a16:creationId xmlns:a16="http://schemas.microsoft.com/office/drawing/2014/main" id="{F3DD535A-E2C2-D5E8-2E23-B7A0854194B4}"/>
              </a:ext>
            </a:extLst>
          </p:cNvPr>
          <p:cNvSpPr txBox="1"/>
          <p:nvPr/>
        </p:nvSpPr>
        <p:spPr>
          <a:xfrm>
            <a:off x="2423160" y="5340350"/>
            <a:ext cx="4434839" cy="258404"/>
          </a:xfrm>
          <a:prstGeom prst="rect">
            <a:avLst/>
          </a:prstGeom>
        </p:spPr>
        <p:txBody>
          <a:bodyPr vert="horz" wrap="square" lIns="0" tIns="12065" rIns="0" bIns="0" rtlCol="0">
            <a:spAutoFit/>
          </a:bodyPr>
          <a:lstStyle/>
          <a:p>
            <a:pPr marL="12700">
              <a:lnSpc>
                <a:spcPct val="100000"/>
              </a:lnSpc>
              <a:spcBef>
                <a:spcPts val="95"/>
              </a:spcBef>
            </a:pPr>
            <a:r>
              <a:rPr sz="1600" i="1" dirty="0">
                <a:latin typeface="Montserrat Medium" pitchFamily="2" charset="0"/>
                <a:cs typeface="Calibri"/>
              </a:rPr>
              <a:t>You</a:t>
            </a:r>
            <a:r>
              <a:rPr sz="1600" i="1" spc="114" dirty="0">
                <a:latin typeface="Montserrat Medium" pitchFamily="2" charset="0"/>
                <a:cs typeface="Calibri"/>
              </a:rPr>
              <a:t> </a:t>
            </a:r>
            <a:r>
              <a:rPr sz="1600" i="1" dirty="0">
                <a:latin typeface="Montserrat Medium" pitchFamily="2" charset="0"/>
                <a:cs typeface="Calibri"/>
              </a:rPr>
              <a:t>can</a:t>
            </a:r>
            <a:r>
              <a:rPr sz="1600" i="1" spc="114" dirty="0">
                <a:latin typeface="Montserrat Medium" pitchFamily="2" charset="0"/>
                <a:cs typeface="Calibri"/>
              </a:rPr>
              <a:t> </a:t>
            </a:r>
            <a:r>
              <a:rPr sz="1600" i="1" dirty="0">
                <a:latin typeface="Montserrat Medium" pitchFamily="2" charset="0"/>
                <a:cs typeface="Calibri"/>
              </a:rPr>
              <a:t>add</a:t>
            </a:r>
            <a:r>
              <a:rPr sz="1600" i="1" spc="120" dirty="0">
                <a:latin typeface="Montserrat Medium" pitchFamily="2" charset="0"/>
                <a:cs typeface="Calibri"/>
              </a:rPr>
              <a:t> </a:t>
            </a:r>
            <a:r>
              <a:rPr sz="1600" i="1" dirty="0">
                <a:latin typeface="Montserrat Medium" pitchFamily="2" charset="0"/>
                <a:cs typeface="Calibri"/>
              </a:rPr>
              <a:t>a</a:t>
            </a:r>
            <a:r>
              <a:rPr sz="1600" i="1" spc="114" dirty="0">
                <a:latin typeface="Montserrat Medium" pitchFamily="2" charset="0"/>
                <a:cs typeface="Calibri"/>
              </a:rPr>
              <a:t> </a:t>
            </a:r>
            <a:r>
              <a:rPr sz="1600" i="1" dirty="0">
                <a:latin typeface="Montserrat Medium" pitchFamily="2" charset="0"/>
                <a:cs typeface="Calibri"/>
              </a:rPr>
              <a:t>caption</a:t>
            </a:r>
            <a:r>
              <a:rPr sz="1600" i="1" spc="120" dirty="0">
                <a:latin typeface="Montserrat Medium" pitchFamily="2" charset="0"/>
                <a:cs typeface="Calibri"/>
              </a:rPr>
              <a:t> </a:t>
            </a:r>
            <a:r>
              <a:rPr sz="1600" i="1" dirty="0">
                <a:latin typeface="Montserrat Medium" pitchFamily="2" charset="0"/>
                <a:cs typeface="Calibri"/>
              </a:rPr>
              <a:t>for</a:t>
            </a:r>
            <a:r>
              <a:rPr sz="1600" i="1" spc="120" dirty="0">
                <a:latin typeface="Montserrat Medium" pitchFamily="2" charset="0"/>
                <a:cs typeface="Calibri"/>
              </a:rPr>
              <a:t> </a:t>
            </a:r>
            <a:r>
              <a:rPr sz="1600" i="1" dirty="0">
                <a:latin typeface="Montserrat Medium" pitchFamily="2" charset="0"/>
                <a:cs typeface="Calibri"/>
              </a:rPr>
              <a:t>Figures</a:t>
            </a:r>
            <a:r>
              <a:rPr sz="1600" i="1" spc="114" dirty="0">
                <a:latin typeface="Montserrat Medium" pitchFamily="2" charset="0"/>
                <a:cs typeface="Calibri"/>
              </a:rPr>
              <a:t> </a:t>
            </a:r>
            <a:r>
              <a:rPr sz="1600" i="1" dirty="0">
                <a:latin typeface="Montserrat Medium" pitchFamily="2" charset="0"/>
                <a:cs typeface="Calibri"/>
              </a:rPr>
              <a:t>as</a:t>
            </a:r>
            <a:r>
              <a:rPr sz="1600" i="1" spc="120" dirty="0">
                <a:latin typeface="Montserrat Medium" pitchFamily="2" charset="0"/>
                <a:cs typeface="Calibri"/>
              </a:rPr>
              <a:t> </a:t>
            </a:r>
            <a:r>
              <a:rPr sz="1600" i="1" spc="-20" dirty="0">
                <a:latin typeface="Montserrat Medium" pitchFamily="2" charset="0"/>
                <a:cs typeface="Calibri"/>
              </a:rPr>
              <a:t>well</a:t>
            </a:r>
            <a:endParaRPr sz="1600" dirty="0">
              <a:latin typeface="Montserrat Medium" pitchFamily="2" charset="0"/>
              <a:cs typeface="Calibri"/>
            </a:endParaRPr>
          </a:p>
        </p:txBody>
      </p:sp>
      <p:graphicFrame>
        <p:nvGraphicFramePr>
          <p:cNvPr id="9" name="object 3">
            <a:extLst>
              <a:ext uri="{FF2B5EF4-FFF2-40B4-BE49-F238E27FC236}">
                <a16:creationId xmlns:a16="http://schemas.microsoft.com/office/drawing/2014/main" id="{9DE9E04E-D74B-C11D-8AA3-D6A1DD011C54}"/>
              </a:ext>
            </a:extLst>
          </p:cNvPr>
          <p:cNvGraphicFramePr>
            <a:graphicFrameLocks noGrp="1"/>
          </p:cNvGraphicFramePr>
          <p:nvPr>
            <p:extLst>
              <p:ext uri="{D42A27DB-BD31-4B8C-83A1-F6EECF244321}">
                <p14:modId xmlns:p14="http://schemas.microsoft.com/office/powerpoint/2010/main" val="2708200393"/>
              </p:ext>
            </p:extLst>
          </p:nvPr>
        </p:nvGraphicFramePr>
        <p:xfrm>
          <a:off x="788670" y="1497330"/>
          <a:ext cx="7665398" cy="3709635"/>
        </p:xfrm>
        <a:graphic>
          <a:graphicData uri="http://schemas.openxmlformats.org/drawingml/2006/table">
            <a:tbl>
              <a:tblPr firstRow="1" bandRow="1">
                <a:tableStyleId>{5940675A-B579-460E-94D1-54222C63F5DA}</a:tableStyleId>
              </a:tblPr>
              <a:tblGrid>
                <a:gridCol w="2565977">
                  <a:extLst>
                    <a:ext uri="{9D8B030D-6E8A-4147-A177-3AD203B41FA5}">
                      <a16:colId xmlns:a16="http://schemas.microsoft.com/office/drawing/2014/main" val="20000"/>
                    </a:ext>
                  </a:extLst>
                </a:gridCol>
                <a:gridCol w="895229">
                  <a:extLst>
                    <a:ext uri="{9D8B030D-6E8A-4147-A177-3AD203B41FA5}">
                      <a16:colId xmlns:a16="http://schemas.microsoft.com/office/drawing/2014/main" val="20001"/>
                    </a:ext>
                  </a:extLst>
                </a:gridCol>
                <a:gridCol w="1189300">
                  <a:extLst>
                    <a:ext uri="{9D8B030D-6E8A-4147-A177-3AD203B41FA5}">
                      <a16:colId xmlns:a16="http://schemas.microsoft.com/office/drawing/2014/main" val="20002"/>
                    </a:ext>
                  </a:extLst>
                </a:gridCol>
                <a:gridCol w="482747">
                  <a:extLst>
                    <a:ext uri="{9D8B030D-6E8A-4147-A177-3AD203B41FA5}">
                      <a16:colId xmlns:a16="http://schemas.microsoft.com/office/drawing/2014/main" val="20003"/>
                    </a:ext>
                  </a:extLst>
                </a:gridCol>
                <a:gridCol w="862699">
                  <a:extLst>
                    <a:ext uri="{9D8B030D-6E8A-4147-A177-3AD203B41FA5}">
                      <a16:colId xmlns:a16="http://schemas.microsoft.com/office/drawing/2014/main" val="20004"/>
                    </a:ext>
                  </a:extLst>
                </a:gridCol>
                <a:gridCol w="1188000">
                  <a:extLst>
                    <a:ext uri="{9D8B030D-6E8A-4147-A177-3AD203B41FA5}">
                      <a16:colId xmlns:a16="http://schemas.microsoft.com/office/drawing/2014/main" val="20005"/>
                    </a:ext>
                  </a:extLst>
                </a:gridCol>
                <a:gridCol w="481446">
                  <a:extLst>
                    <a:ext uri="{9D8B030D-6E8A-4147-A177-3AD203B41FA5}">
                      <a16:colId xmlns:a16="http://schemas.microsoft.com/office/drawing/2014/main" val="20006"/>
                    </a:ext>
                  </a:extLst>
                </a:gridCol>
              </a:tblGrid>
              <a:tr h="377619">
                <a:tc gridSpan="7">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ts val="1190"/>
                        </a:lnSpc>
                      </a:pPr>
                      <a:endParaRPr lang="it-IT" sz="2200" dirty="0"/>
                    </a:p>
                    <a:p>
                      <a:pPr algn="ctr">
                        <a:lnSpc>
                          <a:spcPts val="1190"/>
                        </a:lnSpc>
                      </a:pPr>
                      <a:r>
                        <a:rPr sz="2200" dirty="0"/>
                        <a:t>Country</a:t>
                      </a:r>
                      <a:r>
                        <a:rPr sz="2200" spc="80" dirty="0"/>
                        <a:t> </a:t>
                      </a:r>
                      <a:r>
                        <a:rPr sz="2200" spc="-20" dirty="0"/>
                        <a:t>List</a:t>
                      </a:r>
                      <a:endParaRPr sz="2200" dirty="0">
                        <a:latin typeface="Montserrat Medium" pitchFamily="2" charset="0"/>
                        <a:cs typeface="Calibri"/>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74573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8105">
                        <a:lnSpc>
                          <a:spcPts val="1190"/>
                        </a:lnSpc>
                      </a:pPr>
                      <a:endParaRPr lang="it-IT" sz="2200" dirty="0"/>
                    </a:p>
                    <a:p>
                      <a:pPr marL="78105">
                        <a:lnSpc>
                          <a:spcPts val="1190"/>
                        </a:lnSpc>
                      </a:pPr>
                      <a:r>
                        <a:rPr sz="2200" dirty="0"/>
                        <a:t>Country</a:t>
                      </a:r>
                      <a:r>
                        <a:rPr sz="2200" spc="395" dirty="0"/>
                        <a:t> </a:t>
                      </a:r>
                      <a:r>
                        <a:rPr sz="2200" dirty="0"/>
                        <a:t>Name</a:t>
                      </a:r>
                      <a:r>
                        <a:rPr sz="2200" spc="395" dirty="0"/>
                        <a:t> </a:t>
                      </a:r>
                      <a:r>
                        <a:rPr sz="2200" spc="-25" dirty="0"/>
                        <a:t>or</a:t>
                      </a:r>
                      <a:endParaRPr sz="2200" dirty="0"/>
                    </a:p>
                    <a:p>
                      <a:pPr marL="78105">
                        <a:lnSpc>
                          <a:spcPct val="100000"/>
                        </a:lnSpc>
                        <a:spcBef>
                          <a:spcPts val="35"/>
                        </a:spcBef>
                      </a:pPr>
                      <a:r>
                        <a:rPr sz="2200" dirty="0"/>
                        <a:t>Area</a:t>
                      </a:r>
                      <a:r>
                        <a:rPr sz="2200" spc="70" dirty="0"/>
                        <a:t> </a:t>
                      </a:r>
                      <a:r>
                        <a:rPr sz="2200" spc="-20" dirty="0"/>
                        <a:t>Name</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3345">
                        <a:lnSpc>
                          <a:spcPts val="1190"/>
                        </a:lnSpc>
                      </a:pPr>
                      <a:endParaRPr lang="it-IT" sz="2200" spc="35" dirty="0"/>
                    </a:p>
                    <a:p>
                      <a:pPr marL="93345">
                        <a:lnSpc>
                          <a:spcPts val="1190"/>
                        </a:lnSpc>
                      </a:pPr>
                      <a:r>
                        <a:rPr sz="2200" spc="35" dirty="0"/>
                        <a:t>ISO</a:t>
                      </a:r>
                      <a:endParaRPr sz="2200" dirty="0"/>
                    </a:p>
                    <a:p>
                      <a:pPr marL="93345">
                        <a:lnSpc>
                          <a:spcPct val="100000"/>
                        </a:lnSpc>
                        <a:spcBef>
                          <a:spcPts val="35"/>
                        </a:spcBef>
                      </a:pPr>
                      <a:r>
                        <a:rPr sz="2200" spc="-20" dirty="0"/>
                        <a:t>Code</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49530">
                        <a:lnSpc>
                          <a:spcPts val="1190"/>
                        </a:lnSpc>
                      </a:pPr>
                      <a:endParaRPr lang="it-IT" sz="2200" spc="80" dirty="0"/>
                    </a:p>
                    <a:p>
                      <a:pPr marL="49530">
                        <a:lnSpc>
                          <a:spcPts val="1190"/>
                        </a:lnSpc>
                      </a:pPr>
                      <a:r>
                        <a:rPr sz="2200" spc="80" dirty="0"/>
                        <a:t>ALPHA</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88265">
                        <a:lnSpc>
                          <a:spcPts val="1190"/>
                        </a:lnSpc>
                      </a:pPr>
                      <a:endParaRPr lang="it-IT" sz="2200" dirty="0"/>
                    </a:p>
                    <a:p>
                      <a:pPr marL="88265">
                        <a:lnSpc>
                          <a:spcPts val="1190"/>
                        </a:lnSpc>
                      </a:pPr>
                      <a:r>
                        <a:rPr sz="2200" dirty="0"/>
                        <a:t>2</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8105">
                        <a:lnSpc>
                          <a:spcPts val="1190"/>
                        </a:lnSpc>
                      </a:pPr>
                      <a:endParaRPr lang="it-IT" sz="2200" spc="35" dirty="0"/>
                    </a:p>
                    <a:p>
                      <a:pPr marL="78105">
                        <a:lnSpc>
                          <a:spcPts val="1190"/>
                        </a:lnSpc>
                      </a:pPr>
                      <a:r>
                        <a:rPr sz="2200" spc="35" dirty="0"/>
                        <a:t>ISO</a:t>
                      </a:r>
                      <a:endParaRPr sz="2200" dirty="0"/>
                    </a:p>
                    <a:p>
                      <a:pPr marL="78105">
                        <a:lnSpc>
                          <a:spcPct val="100000"/>
                        </a:lnSpc>
                        <a:spcBef>
                          <a:spcPts val="35"/>
                        </a:spcBef>
                      </a:pPr>
                      <a:r>
                        <a:rPr sz="2200" spc="-20" dirty="0"/>
                        <a:t>Code</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49530">
                        <a:lnSpc>
                          <a:spcPts val="1190"/>
                        </a:lnSpc>
                      </a:pPr>
                      <a:endParaRPr lang="it-IT" sz="2200" spc="80" dirty="0"/>
                    </a:p>
                    <a:p>
                      <a:pPr marL="49530">
                        <a:lnSpc>
                          <a:spcPts val="1190"/>
                        </a:lnSpc>
                      </a:pPr>
                      <a:r>
                        <a:rPr sz="2200" spc="80" dirty="0"/>
                        <a:t>ALPHA</a:t>
                      </a:r>
                      <a:endParaRPr sz="2200" dirty="0">
                        <a:latin typeface="Montserrat Medium" pitchFamily="2" charset="0"/>
                        <a:cs typeface="Calibri"/>
                      </a:endParaRPr>
                    </a:p>
                  </a:txBody>
                  <a:tcPr marL="0" marR="0" marT="0" marB="0"/>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88265">
                        <a:lnSpc>
                          <a:spcPts val="1190"/>
                        </a:lnSpc>
                      </a:pPr>
                      <a:endParaRPr lang="it-IT" sz="2200" dirty="0"/>
                    </a:p>
                    <a:p>
                      <a:pPr marL="88265">
                        <a:lnSpc>
                          <a:spcPts val="1190"/>
                        </a:lnSpc>
                      </a:pPr>
                      <a:r>
                        <a:rPr sz="2200" dirty="0"/>
                        <a:t>3</a:t>
                      </a:r>
                      <a:endParaRPr sz="2200" dirty="0">
                        <a:latin typeface="Montserrat Medium" pitchFamily="2" charset="0"/>
                        <a:cs typeface="Calibri"/>
                      </a:endParaRPr>
                    </a:p>
                  </a:txBody>
                  <a:tcPr marL="0" marR="0" marT="0" marB="0"/>
                </a:tc>
                <a:extLst>
                  <a:ext uri="{0D108BD9-81ED-4DB2-BD59-A6C34878D82A}">
                    <a16:rowId xmlns:a16="http://schemas.microsoft.com/office/drawing/2014/main" val="10001"/>
                  </a:ext>
                </a:extLst>
              </a:tr>
              <a:tr h="258628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8105">
                        <a:lnSpc>
                          <a:spcPts val="1190"/>
                        </a:lnSpc>
                      </a:pPr>
                      <a:endParaRPr lang="it-IT" sz="2200" spc="-10" dirty="0"/>
                    </a:p>
                    <a:p>
                      <a:pPr marL="78105">
                        <a:lnSpc>
                          <a:spcPts val="1190"/>
                        </a:lnSpc>
                      </a:pPr>
                      <a:r>
                        <a:rPr sz="2200" spc="-10" dirty="0"/>
                        <a:t>Afghanistan</a:t>
                      </a:r>
                      <a:endParaRPr sz="2200" dirty="0"/>
                    </a:p>
                    <a:p>
                      <a:pPr marL="78105" marR="405130">
                        <a:lnSpc>
                          <a:spcPct val="102600"/>
                        </a:lnSpc>
                      </a:pPr>
                      <a:r>
                        <a:rPr sz="2200" dirty="0"/>
                        <a:t>Aland</a:t>
                      </a:r>
                      <a:r>
                        <a:rPr sz="2200" spc="114" dirty="0"/>
                        <a:t> </a:t>
                      </a:r>
                      <a:r>
                        <a:rPr sz="2200" spc="-10" dirty="0"/>
                        <a:t>Islands Albania </a:t>
                      </a:r>
                      <a:endParaRPr lang="it-IT" sz="2200" spc="-10" dirty="0"/>
                    </a:p>
                    <a:p>
                      <a:pPr marL="78105" marR="405130">
                        <a:lnSpc>
                          <a:spcPct val="102600"/>
                        </a:lnSpc>
                      </a:pPr>
                      <a:r>
                        <a:rPr sz="2200" spc="-10" dirty="0"/>
                        <a:t>Algeria</a:t>
                      </a:r>
                      <a:endParaRPr sz="2200" dirty="0"/>
                    </a:p>
                    <a:p>
                      <a:pPr marL="78105" marR="194945">
                        <a:lnSpc>
                          <a:spcPct val="102699"/>
                        </a:lnSpc>
                      </a:pPr>
                      <a:r>
                        <a:rPr sz="2200" dirty="0"/>
                        <a:t>American</a:t>
                      </a:r>
                      <a:r>
                        <a:rPr sz="2200" spc="30" dirty="0"/>
                        <a:t> </a:t>
                      </a:r>
                      <a:r>
                        <a:rPr sz="2200" spc="-10" dirty="0"/>
                        <a:t>Samoa Andorra</a:t>
                      </a:r>
                      <a:endParaRPr sz="2200" dirty="0"/>
                    </a:p>
                    <a:p>
                      <a:pPr marL="78105">
                        <a:lnSpc>
                          <a:spcPct val="100000"/>
                        </a:lnSpc>
                        <a:spcBef>
                          <a:spcPts val="35"/>
                        </a:spcBef>
                      </a:pPr>
                      <a:r>
                        <a:rPr sz="2200" spc="-10" dirty="0"/>
                        <a:t>Angola</a:t>
                      </a:r>
                      <a:endParaRPr sz="2200" dirty="0">
                        <a:latin typeface="Montserrat Medium" pitchFamily="2" charset="0"/>
                        <a:cs typeface="Calibri"/>
                      </a:endParaRPr>
                    </a:p>
                  </a:txBody>
                  <a:tcPr marL="0" marR="0" marT="0" marB="0"/>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3345">
                        <a:lnSpc>
                          <a:spcPts val="1190"/>
                        </a:lnSpc>
                      </a:pPr>
                      <a:endParaRPr lang="it-IT" sz="2200" dirty="0">
                        <a:latin typeface="Montserrat Medium" pitchFamily="2" charset="0"/>
                        <a:cs typeface="Calibri"/>
                      </a:endParaRPr>
                    </a:p>
                    <a:p>
                      <a:pPr marL="93345">
                        <a:lnSpc>
                          <a:spcPts val="1190"/>
                        </a:lnSpc>
                      </a:pPr>
                      <a:r>
                        <a:rPr lang="pt-BR" sz="2200" spc="65" dirty="0"/>
                        <a:t>AF</a:t>
                      </a:r>
                      <a:endParaRPr lang="pt-BR" sz="2200" dirty="0"/>
                    </a:p>
                    <a:p>
                      <a:pPr marL="93345" marR="960119" algn="just">
                        <a:lnSpc>
                          <a:spcPct val="102600"/>
                        </a:lnSpc>
                      </a:pPr>
                      <a:r>
                        <a:rPr lang="pt-BR" sz="2200" spc="80" dirty="0"/>
                        <a:t>AX </a:t>
                      </a:r>
                    </a:p>
                    <a:p>
                      <a:pPr marL="93345" marR="960119" algn="just">
                        <a:lnSpc>
                          <a:spcPct val="102600"/>
                        </a:lnSpc>
                      </a:pPr>
                      <a:r>
                        <a:rPr lang="pt-BR" sz="2200" spc="65" dirty="0"/>
                        <a:t>AL </a:t>
                      </a:r>
                    </a:p>
                    <a:p>
                      <a:pPr marL="93345" marR="960119" algn="just">
                        <a:lnSpc>
                          <a:spcPct val="102600"/>
                        </a:lnSpc>
                      </a:pPr>
                      <a:r>
                        <a:rPr lang="pt-BR" sz="2200" spc="95" dirty="0"/>
                        <a:t>DZ </a:t>
                      </a:r>
                    </a:p>
                    <a:p>
                      <a:pPr marL="93345" marR="960119" algn="just">
                        <a:lnSpc>
                          <a:spcPct val="102600"/>
                        </a:lnSpc>
                      </a:pPr>
                      <a:r>
                        <a:rPr lang="pt-BR" sz="2200" spc="55" dirty="0"/>
                        <a:t>AS </a:t>
                      </a:r>
                    </a:p>
                    <a:p>
                      <a:pPr marL="93345" marR="960119" algn="just">
                        <a:lnSpc>
                          <a:spcPct val="102600"/>
                        </a:lnSpc>
                      </a:pPr>
                      <a:r>
                        <a:rPr lang="pt-BR" sz="2200" spc="60" dirty="0"/>
                        <a:t>AD </a:t>
                      </a:r>
                    </a:p>
                    <a:p>
                      <a:pPr marL="93345" marR="960119" algn="just">
                        <a:lnSpc>
                          <a:spcPct val="102600"/>
                        </a:lnSpc>
                      </a:pPr>
                      <a:r>
                        <a:rPr lang="pt-BR" sz="2200" spc="25" dirty="0"/>
                        <a:t>AO</a:t>
                      </a:r>
                      <a:endParaRPr lang="pt-BR" sz="2200" dirty="0">
                        <a:latin typeface="Montserrat Medium" pitchFamily="2" charset="0"/>
                        <a:cs typeface="Calibri"/>
                      </a:endParaRPr>
                    </a:p>
                    <a:p>
                      <a:pPr marL="93345">
                        <a:lnSpc>
                          <a:spcPts val="1190"/>
                        </a:lnSpc>
                      </a:pPr>
                      <a:endParaRPr sz="2200" dirty="0">
                        <a:latin typeface="Montserrat Medium" pitchFamily="2" charset="0"/>
                        <a:cs typeface="Calibri"/>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78105">
                        <a:lnSpc>
                          <a:spcPts val="1190"/>
                        </a:lnSpc>
                      </a:pPr>
                      <a:endParaRPr lang="it-IT" sz="2200" spc="35" dirty="0"/>
                    </a:p>
                    <a:p>
                      <a:pPr marL="78105">
                        <a:lnSpc>
                          <a:spcPts val="1190"/>
                        </a:lnSpc>
                      </a:pPr>
                      <a:r>
                        <a:rPr sz="2200" spc="35" dirty="0"/>
                        <a:t>AFG</a:t>
                      </a:r>
                      <a:endParaRPr sz="2200" dirty="0"/>
                    </a:p>
                    <a:p>
                      <a:pPr marL="78105" marR="862965" algn="just">
                        <a:lnSpc>
                          <a:spcPct val="102600"/>
                        </a:lnSpc>
                      </a:pPr>
                      <a:r>
                        <a:rPr sz="2200" spc="60" dirty="0"/>
                        <a:t>ALA </a:t>
                      </a:r>
                      <a:endParaRPr lang="it-IT" sz="2200" spc="60" dirty="0"/>
                    </a:p>
                    <a:p>
                      <a:pPr marL="78105" marR="862965" algn="just">
                        <a:lnSpc>
                          <a:spcPct val="102600"/>
                        </a:lnSpc>
                      </a:pPr>
                      <a:r>
                        <a:rPr sz="2200" spc="75" dirty="0"/>
                        <a:t>ALB </a:t>
                      </a:r>
                      <a:endParaRPr lang="it-IT" sz="2200" spc="75" dirty="0"/>
                    </a:p>
                    <a:p>
                      <a:pPr marL="78105" marR="862965" algn="just">
                        <a:lnSpc>
                          <a:spcPct val="102600"/>
                        </a:lnSpc>
                      </a:pPr>
                      <a:r>
                        <a:rPr sz="2200" spc="75" dirty="0"/>
                        <a:t>DZA </a:t>
                      </a:r>
                      <a:endParaRPr lang="it-IT" sz="2200" spc="75" dirty="0"/>
                    </a:p>
                    <a:p>
                      <a:pPr marL="78105" marR="862965" algn="just">
                        <a:lnSpc>
                          <a:spcPct val="102600"/>
                        </a:lnSpc>
                      </a:pPr>
                      <a:r>
                        <a:rPr sz="2200" spc="25" dirty="0"/>
                        <a:t>ASM </a:t>
                      </a:r>
                      <a:endParaRPr lang="it-IT" sz="2200" spc="25" dirty="0"/>
                    </a:p>
                    <a:p>
                      <a:pPr marL="78105" marR="862965" algn="just">
                        <a:lnSpc>
                          <a:spcPct val="102600"/>
                        </a:lnSpc>
                      </a:pPr>
                      <a:r>
                        <a:rPr sz="2200" spc="40" dirty="0"/>
                        <a:t>AND </a:t>
                      </a:r>
                      <a:endParaRPr lang="it-IT" sz="2200" spc="40" dirty="0"/>
                    </a:p>
                    <a:p>
                      <a:pPr marL="78105" marR="862965" algn="just">
                        <a:lnSpc>
                          <a:spcPct val="102600"/>
                        </a:lnSpc>
                      </a:pPr>
                      <a:r>
                        <a:rPr sz="2200" spc="-25" dirty="0"/>
                        <a:t>AGO</a:t>
                      </a:r>
                      <a:endParaRPr sz="2200" dirty="0">
                        <a:latin typeface="Montserrat Medium" pitchFamily="2" charset="0"/>
                        <a:cs typeface="Calibri"/>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6689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40152EB3-9650-0563-F303-7DBC77A575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0323" y="1879600"/>
            <a:ext cx="10832234" cy="7654607"/>
          </a:xfrm>
          <a:prstGeom prst="rect">
            <a:avLst/>
          </a:prstGeom>
        </p:spPr>
      </p:pic>
      <p:sp>
        <p:nvSpPr>
          <p:cNvPr id="4" name="object 2">
            <a:extLst>
              <a:ext uri="{FF2B5EF4-FFF2-40B4-BE49-F238E27FC236}">
                <a16:creationId xmlns:a16="http://schemas.microsoft.com/office/drawing/2014/main" id="{8F7938E7-7C6A-263F-100F-5468659951F4}"/>
              </a:ext>
            </a:extLst>
          </p:cNvPr>
          <p:cNvSpPr txBox="1"/>
          <p:nvPr/>
        </p:nvSpPr>
        <p:spPr>
          <a:xfrm>
            <a:off x="232951" y="211170"/>
            <a:ext cx="3584455" cy="319959"/>
          </a:xfrm>
          <a:prstGeom prst="rect">
            <a:avLst/>
          </a:prstGeom>
        </p:spPr>
        <p:txBody>
          <a:bodyPr vert="horz" wrap="square" lIns="0" tIns="12065" rIns="0" bIns="0" rtlCol="0">
            <a:spAutoFit/>
          </a:bodyPr>
          <a:lstStyle/>
          <a:p>
            <a:pPr marL="12700" defTabSz="914400">
              <a:spcBef>
                <a:spcPts val="95"/>
              </a:spcBef>
            </a:pPr>
            <a:r>
              <a:rPr lang="it-IT" sz="2000" b="1" kern="0" spc="65" dirty="0" err="1">
                <a:solidFill>
                  <a:sysClr val="windowText" lastClr="000000"/>
                </a:solidFill>
                <a:latin typeface="Montserrat Medium" pitchFamily="2" charset="0"/>
                <a:cs typeface="Calibri"/>
              </a:rPr>
              <a:t>Section</a:t>
            </a:r>
            <a:r>
              <a:rPr lang="it-IT" sz="2000" b="1" kern="0" spc="65" dirty="0">
                <a:solidFill>
                  <a:sysClr val="windowText" lastClr="000000"/>
                </a:solidFill>
                <a:latin typeface="Montserrat Medium" pitchFamily="2" charset="0"/>
                <a:cs typeface="Calibri"/>
              </a:rPr>
              <a:t> (IV)</a:t>
            </a:r>
            <a:endParaRPr sz="2000" kern="0" dirty="0">
              <a:solidFill>
                <a:sysClr val="windowText" lastClr="000000"/>
              </a:solidFill>
              <a:latin typeface="Montserrat Medium" pitchFamily="2" charset="0"/>
              <a:cs typeface="Calibri"/>
            </a:endParaRPr>
          </a:p>
        </p:txBody>
      </p:sp>
      <p:sp>
        <p:nvSpPr>
          <p:cNvPr id="12" name="object 3">
            <a:extLst>
              <a:ext uri="{FF2B5EF4-FFF2-40B4-BE49-F238E27FC236}">
                <a16:creationId xmlns:a16="http://schemas.microsoft.com/office/drawing/2014/main" id="{CCA3370E-5515-F02C-F8F3-913F86A636F0}"/>
              </a:ext>
            </a:extLst>
          </p:cNvPr>
          <p:cNvSpPr txBox="1"/>
          <p:nvPr/>
        </p:nvSpPr>
        <p:spPr>
          <a:xfrm>
            <a:off x="640679" y="1465729"/>
            <a:ext cx="7903553" cy="3388107"/>
          </a:xfrm>
          <a:prstGeom prst="rect">
            <a:avLst/>
          </a:prstGeom>
        </p:spPr>
        <p:txBody>
          <a:bodyPr vert="horz" wrap="square" lIns="0" tIns="45720" rIns="0" bIns="0" rtlCol="0">
            <a:spAutoFit/>
          </a:bodyPr>
          <a:lstStyle/>
          <a:p>
            <a:pPr marL="12700" defTabSz="914400">
              <a:spcBef>
                <a:spcPts val="360"/>
              </a:spcBef>
            </a:pPr>
            <a:r>
              <a:rPr sz="2000" b="1" kern="0" dirty="0">
                <a:solidFill>
                  <a:srgbClr val="006198"/>
                </a:solidFill>
                <a:latin typeface="Montserrat Medium" pitchFamily="2" charset="0"/>
                <a:cs typeface="Calibri"/>
              </a:rPr>
              <a:t>Definition</a:t>
            </a:r>
            <a:r>
              <a:rPr sz="2000" b="1" kern="0" spc="425" dirty="0">
                <a:solidFill>
                  <a:srgbClr val="006198"/>
                </a:solidFill>
                <a:latin typeface="Montserrat Medium" pitchFamily="2" charset="0"/>
                <a:cs typeface="Calibri"/>
              </a:rPr>
              <a:t> </a:t>
            </a:r>
            <a:r>
              <a:rPr sz="2000" b="1" kern="0" spc="-10" dirty="0">
                <a:solidFill>
                  <a:srgbClr val="006198"/>
                </a:solidFill>
                <a:latin typeface="Montserrat Medium" pitchFamily="2" charset="0"/>
                <a:cs typeface="Calibri"/>
              </a:rPr>
              <a:t>(Fibration)</a:t>
            </a:r>
            <a:endParaRPr sz="2000" kern="0" dirty="0">
              <a:solidFill>
                <a:sysClr val="windowText" lastClr="000000"/>
              </a:solidFill>
              <a:latin typeface="Montserrat Medium" pitchFamily="2" charset="0"/>
              <a:cs typeface="Calibri"/>
            </a:endParaRPr>
          </a:p>
          <a:p>
            <a:pPr marL="12700" marR="33020" defTabSz="914400">
              <a:lnSpc>
                <a:spcPct val="102600"/>
              </a:lnSpc>
              <a:spcBef>
                <a:spcPts val="250"/>
              </a:spcBef>
            </a:pPr>
            <a:r>
              <a:rPr sz="2000" kern="0" spc="75" dirty="0">
                <a:solidFill>
                  <a:sysClr val="windowText" lastClr="000000"/>
                </a:solidFill>
                <a:latin typeface="Montserrat Medium" pitchFamily="2" charset="0"/>
                <a:cs typeface="Calibri"/>
              </a:rPr>
              <a:t>A</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fibration</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mapping</a:t>
            </a:r>
            <a:r>
              <a:rPr sz="2000" kern="0" spc="50" dirty="0">
                <a:solidFill>
                  <a:sysClr val="windowText" lastClr="000000"/>
                </a:solidFill>
                <a:latin typeface="Montserrat Medium" pitchFamily="2" charset="0"/>
                <a:cs typeface="Calibri"/>
              </a:rPr>
              <a:t> </a:t>
            </a:r>
            <a:r>
              <a:rPr sz="2000" kern="0" spc="-40" dirty="0">
                <a:solidFill>
                  <a:sysClr val="windowText" lastClr="000000"/>
                </a:solidFill>
                <a:latin typeface="Montserrat Medium" pitchFamily="2" charset="0"/>
                <a:cs typeface="Calibri"/>
              </a:rPr>
              <a:t>between</a:t>
            </a:r>
            <a:r>
              <a:rPr sz="2000" kern="0" spc="4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two</a:t>
            </a:r>
            <a:r>
              <a:rPr sz="2000" kern="0" spc="5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topological</a:t>
            </a:r>
            <a:r>
              <a:rPr sz="2000" kern="0" spc="5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spaces</a:t>
            </a:r>
            <a:r>
              <a:rPr sz="2000" kern="0" spc="4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that</a:t>
            </a:r>
            <a:r>
              <a:rPr sz="2000" kern="0" spc="50"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has </a:t>
            </a:r>
            <a:r>
              <a:rPr sz="2000" kern="0" dirty="0">
                <a:solidFill>
                  <a:sysClr val="windowText" lastClr="000000"/>
                </a:solidFill>
                <a:latin typeface="Montserrat Medium" pitchFamily="2" charset="0"/>
                <a:cs typeface="Calibri"/>
              </a:rPr>
              <a:t>the</a:t>
            </a:r>
            <a:r>
              <a:rPr sz="2000" kern="0" spc="30"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homotopy</a:t>
            </a:r>
            <a:r>
              <a:rPr sz="2000" kern="0" spc="2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lifting</a:t>
            </a:r>
            <a:r>
              <a:rPr sz="2000" kern="0" spc="30"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property</a:t>
            </a:r>
            <a:r>
              <a:rPr sz="2000" kern="0" spc="3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for</a:t>
            </a:r>
            <a:r>
              <a:rPr sz="2000" kern="0" spc="3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every</a:t>
            </a:r>
            <a:r>
              <a:rPr sz="2000" kern="0" spc="3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space</a:t>
            </a:r>
            <a:r>
              <a:rPr sz="2000" kern="0" spc="35" dirty="0">
                <a:solidFill>
                  <a:sysClr val="windowText" lastClr="000000"/>
                </a:solidFill>
                <a:latin typeface="Montserrat Medium" pitchFamily="2" charset="0"/>
                <a:cs typeface="Calibri"/>
              </a:rPr>
              <a:t> </a:t>
            </a:r>
            <a:r>
              <a:rPr sz="2000" i="1" kern="0" spc="90" dirty="0">
                <a:solidFill>
                  <a:sysClr val="windowText" lastClr="000000"/>
                </a:solidFill>
                <a:latin typeface="Montserrat Medium" pitchFamily="2" charset="0"/>
                <a:cs typeface="Bookman Old Style"/>
              </a:rPr>
              <a:t>X</a:t>
            </a:r>
            <a:r>
              <a:rPr sz="2000" kern="0" spc="90" dirty="0">
                <a:solidFill>
                  <a:sysClr val="windowText" lastClr="000000"/>
                </a:solidFill>
                <a:latin typeface="Montserrat Medium" pitchFamily="2" charset="0"/>
                <a:cs typeface="Calibri"/>
              </a:rPr>
              <a:t>.</a:t>
            </a:r>
            <a:endParaRPr lang="it-IT" sz="2000" kern="0" spc="90" dirty="0">
              <a:solidFill>
                <a:sysClr val="windowText" lastClr="000000"/>
              </a:solidFill>
              <a:latin typeface="Montserrat Medium" pitchFamily="2" charset="0"/>
              <a:cs typeface="Calibri"/>
            </a:endParaRPr>
          </a:p>
          <a:p>
            <a:pPr marL="12700" marR="33020" defTabSz="914400">
              <a:lnSpc>
                <a:spcPct val="102600"/>
              </a:lnSpc>
              <a:spcBef>
                <a:spcPts val="250"/>
              </a:spcBef>
            </a:pPr>
            <a:endParaRPr sz="2000" kern="0" dirty="0">
              <a:solidFill>
                <a:sysClr val="windowText" lastClr="000000"/>
              </a:solidFill>
              <a:latin typeface="Montserrat Medium" pitchFamily="2" charset="0"/>
              <a:cs typeface="Calibri"/>
            </a:endParaRPr>
          </a:p>
          <a:p>
            <a:pPr marL="12700" defTabSz="914400">
              <a:spcBef>
                <a:spcPts val="1030"/>
              </a:spcBef>
            </a:pPr>
            <a:r>
              <a:rPr sz="2000" b="1" kern="0" spc="40" dirty="0">
                <a:solidFill>
                  <a:srgbClr val="006198"/>
                </a:solidFill>
                <a:latin typeface="Montserrat Medium" pitchFamily="2" charset="0"/>
                <a:cs typeface="Calibri"/>
              </a:rPr>
              <a:t>Lemma</a:t>
            </a:r>
            <a:endParaRPr sz="2000" kern="0" dirty="0">
              <a:solidFill>
                <a:sysClr val="windowText" lastClr="000000"/>
              </a:solidFill>
              <a:latin typeface="Montserrat Medium" pitchFamily="2" charset="0"/>
              <a:cs typeface="Calibri"/>
            </a:endParaRPr>
          </a:p>
          <a:p>
            <a:pPr marL="12700" marR="152400" defTabSz="914400">
              <a:lnSpc>
                <a:spcPts val="1350"/>
              </a:lnSpc>
              <a:spcBef>
                <a:spcPts val="55"/>
              </a:spcBef>
            </a:pPr>
            <a:r>
              <a:rPr sz="2000" kern="0" dirty="0">
                <a:solidFill>
                  <a:sysClr val="windowText" lastClr="000000"/>
                </a:solidFill>
                <a:latin typeface="Montserrat Medium" pitchFamily="2" charset="0"/>
                <a:cs typeface="Calibri"/>
              </a:rPr>
              <a:t>Given</a:t>
            </a:r>
            <a:r>
              <a:rPr sz="2000" kern="0" spc="-2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two</a:t>
            </a:r>
            <a:r>
              <a:rPr sz="2000" kern="0" spc="3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line</a:t>
            </a:r>
            <a:r>
              <a:rPr sz="2000" kern="0" spc="45" dirty="0">
                <a:solidFill>
                  <a:sysClr val="windowText" lastClr="000000"/>
                </a:solidFill>
                <a:latin typeface="Montserrat Medium" pitchFamily="2" charset="0"/>
                <a:cs typeface="Calibri"/>
              </a:rPr>
              <a:t> </a:t>
            </a:r>
            <a:r>
              <a:rPr sz="2000" kern="0" spc="-20" dirty="0">
                <a:solidFill>
                  <a:sysClr val="windowText" lastClr="000000"/>
                </a:solidFill>
                <a:latin typeface="Montserrat Medium" pitchFamily="2" charset="0"/>
                <a:cs typeface="Calibri"/>
              </a:rPr>
              <a:t>segments</a:t>
            </a:r>
            <a:r>
              <a:rPr sz="2000" kern="0" spc="4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whose</a:t>
            </a:r>
            <a:r>
              <a:rPr sz="2000" kern="0" spc="4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lengths</a:t>
            </a:r>
            <a:r>
              <a:rPr sz="2000" kern="0" spc="4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are</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Bookman Old Style"/>
              </a:rPr>
              <a:t>a</a:t>
            </a:r>
            <a:r>
              <a:rPr sz="2000" kern="0" spc="-40" dirty="0">
                <a:solidFill>
                  <a:sysClr val="windowText" lastClr="000000"/>
                </a:solidFill>
                <a:latin typeface="Montserrat Medium" pitchFamily="2" charset="0"/>
                <a:cs typeface="Bookman Old Style"/>
              </a:rPr>
              <a:t> </a:t>
            </a:r>
            <a:r>
              <a:rPr sz="2000" kern="0" dirty="0">
                <a:solidFill>
                  <a:sysClr val="windowText" lastClr="000000"/>
                </a:solidFill>
                <a:latin typeface="Montserrat Medium" pitchFamily="2" charset="0"/>
                <a:cs typeface="Calibri"/>
              </a:rPr>
              <a:t>and</a:t>
            </a:r>
            <a:r>
              <a:rPr sz="2000" kern="0" spc="40" dirty="0">
                <a:solidFill>
                  <a:sysClr val="windowText" lastClr="000000"/>
                </a:solidFill>
                <a:latin typeface="Montserrat Medium" pitchFamily="2" charset="0"/>
                <a:cs typeface="Calibri"/>
              </a:rPr>
              <a:t> </a:t>
            </a:r>
            <a:r>
              <a:rPr sz="2000" kern="0" spc="-204" dirty="0">
                <a:solidFill>
                  <a:sysClr val="windowText" lastClr="000000"/>
                </a:solidFill>
                <a:latin typeface="Montserrat Medium" pitchFamily="2" charset="0"/>
                <a:cs typeface="Bookman Old Style"/>
              </a:rPr>
              <a:t>b</a:t>
            </a:r>
            <a:r>
              <a:rPr sz="2000" kern="0" spc="30" dirty="0">
                <a:solidFill>
                  <a:sysClr val="windowText" lastClr="000000"/>
                </a:solidFill>
                <a:latin typeface="Montserrat Medium" pitchFamily="2" charset="0"/>
                <a:cs typeface="Bookman Old Style"/>
              </a:rPr>
              <a:t> </a:t>
            </a:r>
            <a:r>
              <a:rPr sz="2000" kern="0" spc="-10" dirty="0">
                <a:solidFill>
                  <a:sysClr val="windowText" lastClr="000000"/>
                </a:solidFill>
                <a:latin typeface="Montserrat Medium" pitchFamily="2" charset="0"/>
                <a:cs typeface="Calibri"/>
              </a:rPr>
              <a:t>respectively </a:t>
            </a:r>
            <a:r>
              <a:rPr sz="2000" kern="0" dirty="0">
                <a:solidFill>
                  <a:sysClr val="windowText" lastClr="000000"/>
                </a:solidFill>
                <a:latin typeface="Montserrat Medium" pitchFamily="2" charset="0"/>
                <a:cs typeface="Calibri"/>
              </a:rPr>
              <a:t>there</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is</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a:t>
            </a:r>
            <a:r>
              <a:rPr sz="2000" kern="0" spc="7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real</a:t>
            </a:r>
            <a:r>
              <a:rPr sz="2000" kern="0" spc="7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number</a:t>
            </a:r>
            <a:r>
              <a:rPr sz="2000" kern="0" spc="7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Bookman Old Style"/>
              </a:rPr>
              <a:t>r</a:t>
            </a:r>
            <a:r>
              <a:rPr sz="2000" kern="0" spc="15" dirty="0">
                <a:solidFill>
                  <a:sysClr val="windowText" lastClr="000000"/>
                </a:solidFill>
                <a:latin typeface="Montserrat Medium" pitchFamily="2" charset="0"/>
                <a:cs typeface="Bookman Old Style"/>
              </a:rPr>
              <a:t> </a:t>
            </a:r>
            <a:r>
              <a:rPr sz="2000" kern="0" dirty="0">
                <a:solidFill>
                  <a:sysClr val="windowText" lastClr="000000"/>
                </a:solidFill>
                <a:latin typeface="Montserrat Medium" pitchFamily="2" charset="0"/>
                <a:cs typeface="Calibri"/>
              </a:rPr>
              <a:t>such</a:t>
            </a:r>
            <a:r>
              <a:rPr sz="2000" kern="0" spc="7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that</a:t>
            </a:r>
            <a:r>
              <a:rPr sz="2000" kern="0" spc="70" dirty="0">
                <a:solidFill>
                  <a:sysClr val="windowText" lastClr="000000"/>
                </a:solidFill>
                <a:latin typeface="Montserrat Medium" pitchFamily="2" charset="0"/>
                <a:cs typeface="Calibri"/>
              </a:rPr>
              <a:t> </a:t>
            </a:r>
            <a:r>
              <a:rPr sz="2000" kern="0" spc="-204" dirty="0">
                <a:solidFill>
                  <a:sysClr val="windowText" lastClr="000000"/>
                </a:solidFill>
                <a:latin typeface="Montserrat Medium" pitchFamily="2" charset="0"/>
                <a:cs typeface="Bookman Old Style"/>
              </a:rPr>
              <a:t>b</a:t>
            </a:r>
            <a:r>
              <a:rPr sz="2000" kern="0" spc="-30" dirty="0">
                <a:solidFill>
                  <a:sysClr val="windowText" lastClr="000000"/>
                </a:solidFill>
                <a:latin typeface="Montserrat Medium" pitchFamily="2" charset="0"/>
                <a:cs typeface="Bookman Old Style"/>
              </a:rPr>
              <a:t> </a:t>
            </a:r>
            <a:r>
              <a:rPr sz="2000" kern="0" spc="130" dirty="0">
                <a:solidFill>
                  <a:sysClr val="windowText" lastClr="000000"/>
                </a:solidFill>
                <a:latin typeface="Montserrat Medium" pitchFamily="2" charset="0"/>
                <a:cs typeface="Georgia"/>
              </a:rPr>
              <a:t>=</a:t>
            </a:r>
            <a:r>
              <a:rPr sz="2000" kern="0" dirty="0">
                <a:solidFill>
                  <a:sysClr val="windowText" lastClr="000000"/>
                </a:solidFill>
                <a:latin typeface="Montserrat Medium" pitchFamily="2" charset="0"/>
                <a:cs typeface="Georgia"/>
              </a:rPr>
              <a:t> </a:t>
            </a:r>
            <a:r>
              <a:rPr sz="2000" kern="0" spc="-25" dirty="0" err="1">
                <a:solidFill>
                  <a:sysClr val="windowText" lastClr="000000"/>
                </a:solidFill>
                <a:latin typeface="Montserrat Medium" pitchFamily="2" charset="0"/>
                <a:cs typeface="Bookman Old Style"/>
              </a:rPr>
              <a:t>ra</a:t>
            </a:r>
            <a:r>
              <a:rPr sz="2000" kern="0" spc="-25" dirty="0" err="1">
                <a:solidFill>
                  <a:sysClr val="windowText" lastClr="000000"/>
                </a:solidFill>
                <a:latin typeface="Montserrat Medium" pitchFamily="2" charset="0"/>
                <a:cs typeface="Calibri"/>
              </a:rPr>
              <a:t>.</a:t>
            </a:r>
            <a:endParaRPr lang="it-IT" sz="2000" kern="0" spc="-25" dirty="0">
              <a:solidFill>
                <a:sysClr val="windowText" lastClr="000000"/>
              </a:solidFill>
              <a:latin typeface="Montserrat Medium" pitchFamily="2" charset="0"/>
              <a:cs typeface="Calibri"/>
            </a:endParaRPr>
          </a:p>
          <a:p>
            <a:pPr marL="12700" marR="152400" defTabSz="914400">
              <a:lnSpc>
                <a:spcPts val="1350"/>
              </a:lnSpc>
              <a:spcBef>
                <a:spcPts val="55"/>
              </a:spcBef>
            </a:pPr>
            <a:endParaRPr sz="2000" kern="0" dirty="0">
              <a:solidFill>
                <a:sysClr val="windowText" lastClr="000000"/>
              </a:solidFill>
              <a:latin typeface="Montserrat Medium" pitchFamily="2" charset="0"/>
              <a:cs typeface="Calibri"/>
            </a:endParaRPr>
          </a:p>
          <a:p>
            <a:pPr marL="12700" defTabSz="914400">
              <a:spcBef>
                <a:spcPts val="985"/>
              </a:spcBef>
            </a:pPr>
            <a:r>
              <a:rPr sz="2000" kern="0" spc="-10" dirty="0">
                <a:solidFill>
                  <a:srgbClr val="006198"/>
                </a:solidFill>
                <a:latin typeface="Montserrat Light" pitchFamily="2" charset="0"/>
                <a:cs typeface="Calibri"/>
              </a:rPr>
              <a:t>Proof.</a:t>
            </a:r>
            <a:endParaRPr sz="2000" kern="0" dirty="0">
              <a:solidFill>
                <a:sysClr val="windowText" lastClr="000000"/>
              </a:solidFill>
              <a:latin typeface="Montserrat Light" pitchFamily="2" charset="0"/>
              <a:cs typeface="Calibri"/>
            </a:endParaRPr>
          </a:p>
          <a:p>
            <a:pPr marL="12700" marR="5080" defTabSz="914400">
              <a:lnSpc>
                <a:spcPts val="1350"/>
              </a:lnSpc>
              <a:spcBef>
                <a:spcPts val="55"/>
              </a:spcBef>
            </a:pPr>
            <a:r>
              <a:rPr sz="2000" kern="0" dirty="0">
                <a:solidFill>
                  <a:sysClr val="windowText" lastClr="000000"/>
                </a:solidFill>
                <a:latin typeface="Montserrat Medium" pitchFamily="2" charset="0"/>
                <a:cs typeface="Calibri"/>
              </a:rPr>
              <a:t>To</a:t>
            </a:r>
            <a:r>
              <a:rPr sz="2000" kern="0" spc="6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prove</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it</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by</a:t>
            </a:r>
            <a:r>
              <a:rPr sz="2000" kern="0" spc="6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contradiction</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try</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and</a:t>
            </a:r>
            <a:r>
              <a:rPr sz="2000" kern="0" spc="6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assume</a:t>
            </a:r>
            <a:r>
              <a:rPr sz="2000" kern="0" spc="6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that</a:t>
            </a:r>
            <a:r>
              <a:rPr sz="2000" kern="0" spc="6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the</a:t>
            </a:r>
            <a:r>
              <a:rPr sz="2000" kern="0" spc="6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statement</a:t>
            </a:r>
            <a:r>
              <a:rPr sz="2000" kern="0" spc="65"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is </a:t>
            </a:r>
            <a:r>
              <a:rPr sz="2000" kern="0" dirty="0">
                <a:solidFill>
                  <a:sysClr val="windowText" lastClr="000000"/>
                </a:solidFill>
                <a:latin typeface="Montserrat Medium" pitchFamily="2" charset="0"/>
                <a:cs typeface="Calibri"/>
              </a:rPr>
              <a:t>false,</a:t>
            </a:r>
            <a:r>
              <a:rPr sz="2000" kern="0" spc="35" dirty="0">
                <a:solidFill>
                  <a:sysClr val="windowText" lastClr="000000"/>
                </a:solidFill>
                <a:latin typeface="Montserrat Medium" pitchFamily="2" charset="0"/>
                <a:cs typeface="Calibri"/>
              </a:rPr>
              <a:t> </a:t>
            </a:r>
            <a:r>
              <a:rPr sz="2000" kern="0" spc="-25" dirty="0">
                <a:solidFill>
                  <a:sysClr val="windowText" lastClr="000000"/>
                </a:solidFill>
                <a:latin typeface="Montserrat Medium" pitchFamily="2" charset="0"/>
                <a:cs typeface="Calibri"/>
              </a:rPr>
              <a:t>proceed</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from</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there</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and</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at</a:t>
            </a:r>
            <a:r>
              <a:rPr sz="2000" kern="0" spc="35"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some</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point</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you</a:t>
            </a:r>
            <a:r>
              <a:rPr sz="2000" kern="0" spc="40"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will</a:t>
            </a:r>
            <a:r>
              <a:rPr sz="2000" kern="0" spc="40" dirty="0">
                <a:solidFill>
                  <a:sysClr val="windowText" lastClr="000000"/>
                </a:solidFill>
                <a:latin typeface="Montserrat Medium" pitchFamily="2" charset="0"/>
                <a:cs typeface="Calibri"/>
              </a:rPr>
              <a:t> </a:t>
            </a:r>
            <a:r>
              <a:rPr sz="2000" kern="0" spc="-10" dirty="0">
                <a:solidFill>
                  <a:sysClr val="windowText" lastClr="000000"/>
                </a:solidFill>
                <a:latin typeface="Montserrat Medium" pitchFamily="2" charset="0"/>
                <a:cs typeface="Calibri"/>
              </a:rPr>
              <a:t>arrive</a:t>
            </a:r>
            <a:r>
              <a:rPr sz="2000" kern="0" spc="35" dirty="0">
                <a:solidFill>
                  <a:sysClr val="windowText" lastClr="000000"/>
                </a:solidFill>
                <a:latin typeface="Montserrat Medium" pitchFamily="2" charset="0"/>
                <a:cs typeface="Calibri"/>
              </a:rPr>
              <a:t> </a:t>
            </a:r>
            <a:r>
              <a:rPr sz="2000" kern="0" dirty="0">
                <a:solidFill>
                  <a:sysClr val="windowText" lastClr="000000"/>
                </a:solidFill>
                <a:latin typeface="Montserrat Medium" pitchFamily="2" charset="0"/>
                <a:cs typeface="Calibri"/>
              </a:rPr>
              <a:t>to</a:t>
            </a:r>
            <a:r>
              <a:rPr sz="2000" kern="0" spc="40" dirty="0">
                <a:solidFill>
                  <a:sysClr val="windowText" lastClr="000000"/>
                </a:solidFill>
                <a:latin typeface="Montserrat Medium" pitchFamily="2" charset="0"/>
                <a:cs typeface="Calibri"/>
              </a:rPr>
              <a:t> </a:t>
            </a:r>
            <a:r>
              <a:rPr sz="2000" kern="0" spc="-50" dirty="0">
                <a:solidFill>
                  <a:sysClr val="windowText" lastClr="000000"/>
                </a:solidFill>
                <a:latin typeface="Montserrat Medium" pitchFamily="2" charset="0"/>
                <a:cs typeface="Calibri"/>
              </a:rPr>
              <a:t>a</a:t>
            </a:r>
            <a:r>
              <a:rPr sz="2000" kern="0" spc="-10" dirty="0">
                <a:solidFill>
                  <a:sysClr val="windowText" lastClr="000000"/>
                </a:solidFill>
                <a:latin typeface="Montserrat Medium" pitchFamily="2" charset="0"/>
                <a:cs typeface="Calibri"/>
              </a:rPr>
              <a:t> contradiction.</a:t>
            </a:r>
            <a:endParaRPr sz="2000" kern="0" dirty="0">
              <a:solidFill>
                <a:sysClr val="windowText" lastClr="000000"/>
              </a:solidFill>
              <a:latin typeface="Montserrat Medium" pitchFamily="2" charset="0"/>
              <a:cs typeface="Calibri"/>
            </a:endParaRPr>
          </a:p>
        </p:txBody>
      </p:sp>
      <p:grpSp>
        <p:nvGrpSpPr>
          <p:cNvPr id="13" name="object 4">
            <a:extLst>
              <a:ext uri="{FF2B5EF4-FFF2-40B4-BE49-F238E27FC236}">
                <a16:creationId xmlns:a16="http://schemas.microsoft.com/office/drawing/2014/main" id="{48AC2609-4A27-E81E-2A52-FECFD6230638}"/>
              </a:ext>
            </a:extLst>
          </p:cNvPr>
          <p:cNvGrpSpPr/>
          <p:nvPr/>
        </p:nvGrpSpPr>
        <p:grpSpPr>
          <a:xfrm>
            <a:off x="8352556" y="5027055"/>
            <a:ext cx="191676" cy="93345"/>
            <a:chOff x="4148111" y="2578823"/>
            <a:chExt cx="92710" cy="93345"/>
          </a:xfrm>
        </p:grpSpPr>
        <p:sp>
          <p:nvSpPr>
            <p:cNvPr id="14" name="object 5">
              <a:extLst>
                <a:ext uri="{FF2B5EF4-FFF2-40B4-BE49-F238E27FC236}">
                  <a16:creationId xmlns:a16="http://schemas.microsoft.com/office/drawing/2014/main" id="{41F0E8F4-6B3C-0EAE-0FBF-059F09B57818}"/>
                </a:ext>
              </a:extLst>
            </p:cNvPr>
            <p:cNvSpPr/>
            <p:nvPr/>
          </p:nvSpPr>
          <p:spPr>
            <a:xfrm>
              <a:off x="4150639" y="2578823"/>
              <a:ext cx="0" cy="93345"/>
            </a:xfrm>
            <a:custGeom>
              <a:avLst/>
              <a:gdLst/>
              <a:ahLst/>
              <a:cxnLst/>
              <a:rect l="l" t="t" r="r" b="b"/>
              <a:pathLst>
                <a:path h="93344">
                  <a:moveTo>
                    <a:pt x="0" y="92925"/>
                  </a:moveTo>
                  <a:lnTo>
                    <a:pt x="0" y="0"/>
                  </a:lnTo>
                </a:path>
              </a:pathLst>
            </a:custGeom>
            <a:ln w="5054">
              <a:solidFill>
                <a:srgbClr val="3333B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2000" b="0" i="0" u="none" strike="noStrike" kern="0" cap="none" spc="0" normalizeH="0" baseline="0" noProof="0">
                <a:ln>
                  <a:noFill/>
                </a:ln>
                <a:solidFill>
                  <a:sysClr val="windowText" lastClr="000000"/>
                </a:solidFill>
                <a:effectLst/>
                <a:uLnTx/>
                <a:uFillTx/>
                <a:latin typeface="Montserrat Medium" pitchFamily="2" charset="0"/>
              </a:endParaRPr>
            </a:p>
          </p:txBody>
        </p:sp>
        <p:sp>
          <p:nvSpPr>
            <p:cNvPr id="15" name="object 6">
              <a:extLst>
                <a:ext uri="{FF2B5EF4-FFF2-40B4-BE49-F238E27FC236}">
                  <a16:creationId xmlns:a16="http://schemas.microsoft.com/office/drawing/2014/main" id="{774494C9-71A8-D2D4-E0E5-E471BBE6794C}"/>
                </a:ext>
              </a:extLst>
            </p:cNvPr>
            <p:cNvSpPr/>
            <p:nvPr/>
          </p:nvSpPr>
          <p:spPr>
            <a:xfrm>
              <a:off x="4153166" y="2581363"/>
              <a:ext cx="83185" cy="0"/>
            </a:xfrm>
            <a:custGeom>
              <a:avLst/>
              <a:gdLst/>
              <a:ahLst/>
              <a:cxnLst/>
              <a:rect l="l" t="t" r="r" b="b"/>
              <a:pathLst>
                <a:path w="83185">
                  <a:moveTo>
                    <a:pt x="0" y="0"/>
                  </a:moveTo>
                  <a:lnTo>
                    <a:pt x="82600" y="0"/>
                  </a:lnTo>
                </a:path>
              </a:pathLst>
            </a:custGeom>
            <a:ln w="5054">
              <a:solidFill>
                <a:srgbClr val="3333B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2000" b="0" i="0" u="none" strike="noStrike" kern="0" cap="none" spc="0" normalizeH="0" baseline="0" noProof="0">
                <a:ln>
                  <a:noFill/>
                </a:ln>
                <a:solidFill>
                  <a:sysClr val="windowText" lastClr="000000"/>
                </a:solidFill>
                <a:effectLst/>
                <a:uLnTx/>
                <a:uFillTx/>
                <a:latin typeface="Montserrat Medium" pitchFamily="2" charset="0"/>
              </a:endParaRPr>
            </a:p>
          </p:txBody>
        </p:sp>
        <p:sp>
          <p:nvSpPr>
            <p:cNvPr id="16" name="object 7">
              <a:extLst>
                <a:ext uri="{FF2B5EF4-FFF2-40B4-BE49-F238E27FC236}">
                  <a16:creationId xmlns:a16="http://schemas.microsoft.com/office/drawing/2014/main" id="{BE44AA7E-E5AF-CDCA-32A5-94F4F4500617}"/>
                </a:ext>
              </a:extLst>
            </p:cNvPr>
            <p:cNvSpPr/>
            <p:nvPr/>
          </p:nvSpPr>
          <p:spPr>
            <a:xfrm>
              <a:off x="4153166" y="2669222"/>
              <a:ext cx="83185" cy="0"/>
            </a:xfrm>
            <a:custGeom>
              <a:avLst/>
              <a:gdLst/>
              <a:ahLst/>
              <a:cxnLst/>
              <a:rect l="l" t="t" r="r" b="b"/>
              <a:pathLst>
                <a:path w="83185">
                  <a:moveTo>
                    <a:pt x="0" y="0"/>
                  </a:moveTo>
                  <a:lnTo>
                    <a:pt x="82600" y="0"/>
                  </a:lnTo>
                </a:path>
              </a:pathLst>
            </a:custGeom>
            <a:ln w="5054">
              <a:solidFill>
                <a:srgbClr val="3333B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2000" b="0" i="0" u="none" strike="noStrike" kern="0" cap="none" spc="0" normalizeH="0" baseline="0" noProof="0">
                <a:ln>
                  <a:noFill/>
                </a:ln>
                <a:solidFill>
                  <a:sysClr val="windowText" lastClr="000000"/>
                </a:solidFill>
                <a:effectLst/>
                <a:uLnTx/>
                <a:uFillTx/>
                <a:latin typeface="Montserrat Medium" pitchFamily="2" charset="0"/>
              </a:endParaRPr>
            </a:p>
          </p:txBody>
        </p:sp>
        <p:sp>
          <p:nvSpPr>
            <p:cNvPr id="17" name="object 8">
              <a:extLst>
                <a:ext uri="{FF2B5EF4-FFF2-40B4-BE49-F238E27FC236}">
                  <a16:creationId xmlns:a16="http://schemas.microsoft.com/office/drawing/2014/main" id="{D68B20AB-4897-2292-47BC-D7DCD0FC7262}"/>
                </a:ext>
              </a:extLst>
            </p:cNvPr>
            <p:cNvSpPr/>
            <p:nvPr/>
          </p:nvSpPr>
          <p:spPr>
            <a:xfrm>
              <a:off x="4238294" y="2578823"/>
              <a:ext cx="0" cy="93345"/>
            </a:xfrm>
            <a:custGeom>
              <a:avLst/>
              <a:gdLst/>
              <a:ahLst/>
              <a:cxnLst/>
              <a:rect l="l" t="t" r="r" b="b"/>
              <a:pathLst>
                <a:path h="93344">
                  <a:moveTo>
                    <a:pt x="0" y="92925"/>
                  </a:moveTo>
                  <a:lnTo>
                    <a:pt x="0" y="0"/>
                  </a:lnTo>
                </a:path>
              </a:pathLst>
            </a:custGeom>
            <a:ln w="5054">
              <a:solidFill>
                <a:srgbClr val="3333B2"/>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2000" b="0" i="0" u="none" strike="noStrike" kern="0" cap="none" spc="0" normalizeH="0" baseline="0" noProof="0">
                <a:ln>
                  <a:noFill/>
                </a:ln>
                <a:solidFill>
                  <a:sysClr val="windowText" lastClr="000000"/>
                </a:solidFill>
                <a:effectLst/>
                <a:uLnTx/>
                <a:uFillTx/>
                <a:latin typeface="Montserrat Medium" pitchFamily="2" charset="0"/>
              </a:endParaRPr>
            </a:p>
          </p:txBody>
        </p:sp>
      </p:grpSp>
    </p:spTree>
    <p:extLst>
      <p:ext uri="{BB962C8B-B14F-4D97-AF65-F5344CB8AC3E}">
        <p14:creationId xmlns:p14="http://schemas.microsoft.com/office/powerpoint/2010/main" val="3874161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416</Words>
  <Application>Microsoft Office PowerPoint</Application>
  <PresentationFormat>On-screen Show (4:3)</PresentationFormat>
  <Paragraphs>88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Display</vt:lpstr>
      <vt:lpstr>Arial</vt:lpstr>
      <vt:lpstr>Montserrat Light</vt:lpstr>
      <vt:lpstr>Montserrat 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Fabio Mastromarino</dc:creator>
  <cp:lastModifiedBy>Fabio Mastromarino</cp:lastModifiedBy>
  <cp:revision>1</cp:revision>
  <dcterms:created xsi:type="dcterms:W3CDTF">2024-07-31T14:27:17Z</dcterms:created>
  <dcterms:modified xsi:type="dcterms:W3CDTF">2024-07-31T15:28:26Z</dcterms:modified>
</cp:coreProperties>
</file>